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4" r:id="rId6"/>
    <p:sldId id="316" r:id="rId7"/>
    <p:sldId id="318" r:id="rId8"/>
    <p:sldId id="312" r:id="rId9"/>
    <p:sldId id="313" r:id="rId10"/>
    <p:sldId id="319" r:id="rId11"/>
    <p:sldId id="315" r:id="rId12"/>
    <p:sldId id="288" r:id="rId13"/>
    <p:sldId id="317" r:id="rId1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14F"/>
    <a:srgbClr val="E15759"/>
    <a:srgbClr val="5780AC"/>
    <a:srgbClr val="B07AA1"/>
    <a:srgbClr val="4E79A7"/>
    <a:srgbClr val="F28E2B"/>
    <a:srgbClr val="0070C0"/>
    <a:srgbClr val="BFBFBF"/>
    <a:srgbClr val="FF0000"/>
    <a:srgbClr val="DF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16" autoAdjust="0"/>
    <p:restoredTop sz="94706" autoAdjust="0"/>
  </p:normalViewPr>
  <p:slideViewPr>
    <p:cSldViewPr showGuides="1">
      <p:cViewPr>
        <p:scale>
          <a:sx n="100" d="100"/>
          <a:sy n="100" d="100"/>
        </p:scale>
        <p:origin x="258" y="3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8/14/2025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8/14/2025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47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D37B3-CD74-1265-18BD-B608D206BAC1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89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C42C8-1D3A-8A80-771C-D14E2751E5C0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683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DF7F13A-A327-FA81-A777-D6DB13DF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2146" y="6172200"/>
            <a:ext cx="1219201" cy="273049"/>
          </a:xfrm>
        </p:spPr>
        <p:txBody>
          <a:bodyPr/>
          <a:lstStyle/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/6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12508-AC5A-25B9-FA20-73B0E0B727CE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</a:t>
            </a:r>
            <a:fld id="{AAEAE4A8-A6E5-453E-B946-FB774B73F48C}" type="slidenum">
              <a:rPr smtClean="0"/>
              <a:pPr/>
              <a:t>‹#›</a:t>
            </a:fld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3C5B0-0E78-901A-DB4A-D33D632C9918}"/>
              </a:ext>
            </a:extLst>
          </p:cNvPr>
          <p:cNvSpPr txBox="1">
            <a:spLocks/>
          </p:cNvSpPr>
          <p:nvPr userDrawn="1"/>
        </p:nvSpPr>
        <p:spPr>
          <a:xfrm>
            <a:off x="10414892" y="404664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13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82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82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131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07A33D1-6CF1-33FA-5AF6-39E3C8838724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22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756F9C0-CA76-860A-A631-B324D1E1414E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2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AE4FF91-F350-63AF-FF6C-0642ACE03E17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76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074E3DC-2F8A-6672-D1A6-7BBC20336F89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00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SG" smtClean="0"/>
              <a:t>‹#›</a:t>
            </a:fld>
            <a:endParaRPr lang="en-SG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CA8AE1E-BFF6-DBDF-6FFB-C122E012F771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37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BB8FA-8622-47D8-91FC-F3255D60C0DC}" type="datetimeFigureOut">
              <a:rPr lang="en-SG" smtClean="0"/>
              <a:t>14/8/2025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/>
              <a:t>/6</a:t>
            </a:r>
            <a:endParaRPr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82CABF-CF3C-1B51-9EA1-680C04F59DB4}"/>
              </a:ext>
            </a:extLst>
          </p:cNvPr>
          <p:cNvSpPr txBox="1">
            <a:spLocks/>
          </p:cNvSpPr>
          <p:nvPr userDrawn="1"/>
        </p:nvSpPr>
        <p:spPr>
          <a:xfrm>
            <a:off x="10414892" y="261003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Pg </a:t>
            </a:r>
            <a:fld id="{AAEAE4A8-A6E5-453E-B946-FB774B73F48C}" type="slidenum">
              <a:rPr smtClean="0"/>
              <a:pPr/>
              <a:t>‹#›</a:t>
            </a:fld>
            <a:r>
              <a:rPr lang="en-US" dirty="0"/>
              <a:t>/7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29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3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7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holding a transparent globe&#10;&#10;AI-generated content may be incorrect.">
            <a:extLst>
              <a:ext uri="{FF2B5EF4-FFF2-40B4-BE49-F238E27FC236}">
                <a16:creationId xmlns:a16="http://schemas.microsoft.com/office/drawing/2014/main" id="{9F229355-32B7-DDA5-CCA4-F683E7EE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9" b="10086"/>
          <a:stretch>
            <a:fillRect/>
          </a:stretch>
        </p:blipFill>
        <p:spPr>
          <a:xfrm>
            <a:off x="-13135" y="0"/>
            <a:ext cx="1221509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640" y="2420888"/>
            <a:ext cx="6173836" cy="2952328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Rapid Response Team Activations in SGH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804" y="5805264"/>
            <a:ext cx="2514211" cy="44982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By Matthew Pan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DF412-D047-5B4F-D852-A1348AF8C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holding a transparent globe&#10;&#10;AI-generated content may be incorrect.">
            <a:extLst>
              <a:ext uri="{FF2B5EF4-FFF2-40B4-BE49-F238E27FC236}">
                <a16:creationId xmlns:a16="http://schemas.microsoft.com/office/drawing/2014/main" id="{21E1D0B4-297D-F44A-C766-5D2087CC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9" b="10086"/>
          <a:stretch>
            <a:fillRect/>
          </a:stretch>
        </p:blipFill>
        <p:spPr>
          <a:xfrm>
            <a:off x="-13135" y="0"/>
            <a:ext cx="122150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49DFE-2FC4-3674-A360-9EC6FFB67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2852936"/>
            <a:ext cx="4392488" cy="792088"/>
          </a:xfrm>
        </p:spPr>
        <p:txBody>
          <a:bodyPr>
            <a:noAutofit/>
          </a:bodyPr>
          <a:lstStyle/>
          <a:p>
            <a:r>
              <a:rPr lang="en-US" sz="4800" b="1" dirty="0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1C31B-6430-93B7-5C94-01B8270F1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876" y="4005064"/>
            <a:ext cx="3024336" cy="449822"/>
          </a:xfrm>
        </p:spPr>
        <p:txBody>
          <a:bodyPr>
            <a:normAutofit/>
          </a:bodyPr>
          <a:lstStyle/>
          <a:p>
            <a:r>
              <a:rPr lang="en-US" sz="2000" dirty="0"/>
              <a:t>Thank you for listening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600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ECBE7-B07E-6526-8082-EC13D22C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2BD0A792-E4FC-4201-A217-9127CD137E31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82886FE-14C8-0C9C-6728-2F2EDEF5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04" y="1484786"/>
            <a:ext cx="10801200" cy="5040558"/>
          </a:xfrm>
        </p:spPr>
        <p:txBody>
          <a:bodyPr>
            <a:noAutofit/>
          </a:bodyPr>
          <a:lstStyle/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1600" b="1" dirty="0">
                <a:solidFill>
                  <a:srgbClr val="184E68"/>
                </a:solidFill>
              </a:rPr>
              <a:t>Timeframe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Apr 2019 to Mar 2021</a:t>
            </a:r>
          </a:p>
          <a:p>
            <a:pPr marL="7200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800" b="1" noProof="0" dirty="0">
              <a:solidFill>
                <a:srgbClr val="184E68"/>
              </a:solidFill>
            </a:endParaRP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1600" b="1" dirty="0">
                <a:solidFill>
                  <a:srgbClr val="184E68"/>
                </a:solidFill>
              </a:rPr>
              <a:t>Data Source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SICU and MICU Triages from SGH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Patient Outcomes from SGH</a:t>
            </a:r>
            <a:endParaRPr lang="en-SG" sz="1200" dirty="0"/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800" b="1" dirty="0">
              <a:solidFill>
                <a:srgbClr val="184E68"/>
              </a:solidFill>
            </a:endParaRP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1600" b="1" dirty="0">
                <a:solidFill>
                  <a:srgbClr val="184E68"/>
                </a:solidFill>
              </a:rPr>
              <a:t>Objective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To analyze the factors influencing  the number of RRT activations such as </a:t>
            </a:r>
            <a:r>
              <a:rPr lang="en-US" sz="1200" b="1" dirty="0"/>
              <a:t>Teams</a:t>
            </a:r>
            <a:r>
              <a:rPr lang="en-US" sz="1200" dirty="0"/>
              <a:t> (SICU VS MICU Triage) and </a:t>
            </a:r>
            <a:r>
              <a:rPr lang="en-US" sz="1200" b="1" dirty="0"/>
              <a:t>Hours</a:t>
            </a:r>
            <a:r>
              <a:rPr lang="en-US" sz="1200" dirty="0"/>
              <a:t> (Office VS Non-Office).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To analyze the impact of RRT activations on immediate </a:t>
            </a:r>
            <a:r>
              <a:rPr lang="en-US" sz="1200" b="1" dirty="0"/>
              <a:t>Disposition</a:t>
            </a:r>
            <a:r>
              <a:rPr lang="en-US" sz="1200" dirty="0"/>
              <a:t> and hospitalization </a:t>
            </a:r>
            <a:r>
              <a:rPr lang="en-US" sz="1200" b="1" dirty="0"/>
              <a:t>Outcome</a:t>
            </a:r>
            <a:r>
              <a:rPr lang="en-US" sz="1200" dirty="0"/>
              <a:t>.</a:t>
            </a: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800" b="1" dirty="0">
              <a:solidFill>
                <a:srgbClr val="184E68"/>
              </a:solidFill>
            </a:endParaRP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1600" b="1" dirty="0">
                <a:solidFill>
                  <a:srgbClr val="184E68"/>
                </a:solidFill>
              </a:rPr>
              <a:t>Explanation of Terms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SICU Triage Team: Rapid Response Team responsible for Surgical Intensive Care Unit (SICU) triages.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MICU Triage Team: Rapid Response Team responsible for Medical Intensive Care Unit (MICU) triages.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Disposition: Immediate disposition of patient after being seen by either SICU or MICU Triage Teams.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Outcome: Final outcome of patient’s hospitalization, 1 outcome per hospitalization.</a:t>
            </a: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endParaRPr lang="en-SG" sz="800" b="1" dirty="0">
              <a:solidFill>
                <a:srgbClr val="184E68"/>
              </a:solidFill>
            </a:endParaRPr>
          </a:p>
          <a:p>
            <a:pPr marL="45720" indent="0">
              <a:lnSpc>
                <a:spcPct val="125000"/>
              </a:lnSpc>
              <a:spcBef>
                <a:spcPts val="100"/>
              </a:spcBef>
              <a:buNone/>
            </a:pPr>
            <a:r>
              <a:rPr lang="en-SG" sz="1600" b="1" dirty="0">
                <a:solidFill>
                  <a:srgbClr val="184E68"/>
                </a:solidFill>
              </a:rPr>
              <a:t>Data Limitations</a:t>
            </a:r>
          </a:p>
          <a:p>
            <a:pPr marL="360000" indent="-288000">
              <a:lnSpc>
                <a:spcPct val="125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1200" dirty="0"/>
              <a:t>Unable to differentiate between different hospitalizations for the same patient, difficulty in matching outcomes to triage data when there are multiple outcomes per patient 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0E706ED8-0346-A55D-8451-D24120D15DAD}"/>
              </a:ext>
            </a:extLst>
          </p:cNvPr>
          <p:cNvSpPr/>
          <p:nvPr/>
        </p:nvSpPr>
        <p:spPr>
          <a:xfrm rot="5400000">
            <a:off x="-1182223" y="3569191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D2E8701-135E-1FAD-B82D-117236EC2E7E}"/>
              </a:ext>
            </a:extLst>
          </p:cNvPr>
          <p:cNvSpPr/>
          <p:nvPr/>
        </p:nvSpPr>
        <p:spPr>
          <a:xfrm rot="16200000" flipH="1">
            <a:off x="10760339" y="3562099"/>
            <a:ext cx="2626207" cy="261763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58FE19-8FE2-D9AD-9BEC-75D9007F2B5B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3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A488-0CEE-ABEB-0B32-8A4BACDE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3CC8DDB1-69F9-A63B-C955-CF832BED93A3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Activations Across Time by Teams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339EB80-4D72-3FCE-0B18-A2BDD43A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870" y="1988840"/>
            <a:ext cx="4002174" cy="4106210"/>
          </a:xfrm>
        </p:spPr>
        <p:txBody>
          <a:bodyPr>
            <a:normAutofit/>
          </a:bodyPr>
          <a:lstStyle/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Huge dip in MICU triage team activations during height of COVID-19 pandemic.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Reduction in MICU triages due to reallocation of resources for potential COVID-19 surges. 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The SICU triage team is responsible for surgical patients needing intensive care. 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SICU triage volume remained stable as essential surgeries were not affected during the pandemic.</a:t>
            </a:r>
            <a:endParaRPr lang="en-SG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9F6910-2F61-70A2-A999-FA05D94FA25C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C455E4C-0916-BD41-C34C-39C8D5AA9B40}"/>
              </a:ext>
            </a:extLst>
          </p:cNvPr>
          <p:cNvGrpSpPr/>
          <p:nvPr/>
        </p:nvGrpSpPr>
        <p:grpSpPr>
          <a:xfrm>
            <a:off x="333772" y="1570583"/>
            <a:ext cx="7322055" cy="5242793"/>
            <a:chOff x="333772" y="1570583"/>
            <a:chExt cx="7322055" cy="5242793"/>
          </a:xfrm>
        </p:grpSpPr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C635487-554F-A9CE-86CF-EB3BAA2B391C}"/>
                </a:ext>
              </a:extLst>
            </p:cNvPr>
            <p:cNvSpPr/>
            <p:nvPr/>
          </p:nvSpPr>
          <p:spPr>
            <a:xfrm>
              <a:off x="2020305" y="181662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grpSp>
          <p:nvGrpSpPr>
            <p:cNvPr id="403" name="Graphic 398">
              <a:extLst>
                <a:ext uri="{FF2B5EF4-FFF2-40B4-BE49-F238E27FC236}">
                  <a16:creationId xmlns:a16="http://schemas.microsoft.com/office/drawing/2014/main" id="{58D81F53-8A53-2510-D54D-764D755BA19E}"/>
                </a:ext>
              </a:extLst>
            </p:cNvPr>
            <p:cNvGrpSpPr/>
            <p:nvPr/>
          </p:nvGrpSpPr>
          <p:grpSpPr>
            <a:xfrm>
              <a:off x="1002044" y="6212950"/>
              <a:ext cx="6248232" cy="54000"/>
              <a:chOff x="1002044" y="6212951"/>
              <a:chExt cx="6248232" cy="32625"/>
            </a:xfrm>
            <a:noFill/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DCE4AA4-9882-C3CD-0C80-8EE891DE3277}"/>
                  </a:ext>
                </a:extLst>
              </p:cNvPr>
              <p:cNvSpPr/>
              <p:nvPr/>
            </p:nvSpPr>
            <p:spPr>
              <a:xfrm>
                <a:off x="1002044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50D1797A-6E7C-9CEB-342E-897C8560EA45}"/>
                  </a:ext>
                </a:extLst>
              </p:cNvPr>
              <p:cNvSpPr/>
              <p:nvPr/>
            </p:nvSpPr>
            <p:spPr>
              <a:xfrm>
                <a:off x="1790909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E273C40-693B-B8ED-D850-5C8D41152F83}"/>
                  </a:ext>
                </a:extLst>
              </p:cNvPr>
              <p:cNvSpPr/>
              <p:nvPr/>
            </p:nvSpPr>
            <p:spPr>
              <a:xfrm>
                <a:off x="2574550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5CC6162-8E94-0AFD-FD1B-629B50980B1E}"/>
                  </a:ext>
                </a:extLst>
              </p:cNvPr>
              <p:cNvSpPr/>
              <p:nvPr/>
            </p:nvSpPr>
            <p:spPr>
              <a:xfrm>
                <a:off x="3352967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D71F8663-E137-BF89-53B7-56179D30A40C}"/>
                  </a:ext>
                </a:extLst>
              </p:cNvPr>
              <p:cNvSpPr/>
              <p:nvPr/>
            </p:nvSpPr>
            <p:spPr>
              <a:xfrm>
                <a:off x="4131384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F7AAF4C-225A-D9AF-0F71-C91E701EF47A}"/>
                  </a:ext>
                </a:extLst>
              </p:cNvPr>
              <p:cNvSpPr/>
              <p:nvPr/>
            </p:nvSpPr>
            <p:spPr>
              <a:xfrm>
                <a:off x="4920249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147744AF-6820-0202-0A3E-D2F6267AC8DB}"/>
                  </a:ext>
                </a:extLst>
              </p:cNvPr>
              <p:cNvSpPr/>
              <p:nvPr/>
            </p:nvSpPr>
            <p:spPr>
              <a:xfrm>
                <a:off x="5703891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CC42912-DC5C-23D4-A6B4-77FBFDF4ED43}"/>
                  </a:ext>
                </a:extLst>
              </p:cNvPr>
              <p:cNvSpPr/>
              <p:nvPr/>
            </p:nvSpPr>
            <p:spPr>
              <a:xfrm>
                <a:off x="6482308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B0101BA-6CD1-041E-073B-BA3D59DA9F3C}"/>
                  </a:ext>
                </a:extLst>
              </p:cNvPr>
              <p:cNvSpPr/>
              <p:nvPr/>
            </p:nvSpPr>
            <p:spPr>
              <a:xfrm>
                <a:off x="7250276" y="6212951"/>
                <a:ext cx="5224" cy="32625"/>
              </a:xfrm>
              <a:custGeom>
                <a:avLst/>
                <a:gdLst>
                  <a:gd name="connsiteX0" fmla="*/ 48 w 5224"/>
                  <a:gd name="connsiteY0" fmla="*/ 708 h 32625"/>
                  <a:gd name="connsiteX1" fmla="*/ 48 w 5224"/>
                  <a:gd name="connsiteY1" fmla="*/ 33333 h 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32625">
                    <a:moveTo>
                      <a:pt x="48" y="708"/>
                    </a:moveTo>
                    <a:lnTo>
                      <a:pt x="48" y="33333"/>
                    </a:lnTo>
                  </a:path>
                </a:pathLst>
              </a:custGeom>
              <a:noFill/>
              <a:ln w="522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2DA237E0-0D26-FEDD-EFDD-585C962DF8F3}"/>
                </a:ext>
              </a:extLst>
            </p:cNvPr>
            <p:cNvSpPr txBox="1"/>
            <p:nvPr/>
          </p:nvSpPr>
          <p:spPr>
            <a:xfrm>
              <a:off x="627407" y="6279123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2019</a:t>
              </a:r>
            </a:p>
          </p:txBody>
        </p: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E371E980-F1A0-FED9-0658-36FE6D47824E}"/>
                </a:ext>
              </a:extLst>
            </p:cNvPr>
            <p:cNvSpPr txBox="1"/>
            <p:nvPr/>
          </p:nvSpPr>
          <p:spPr>
            <a:xfrm>
              <a:off x="2180676" y="6279123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Sept 2019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1D68D149-F94F-5D53-42DC-62FAAE015D83}"/>
                </a:ext>
              </a:extLst>
            </p:cNvPr>
            <p:cNvSpPr txBox="1"/>
            <p:nvPr/>
          </p:nvSpPr>
          <p:spPr>
            <a:xfrm>
              <a:off x="3749530" y="6279123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2020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0A2E61E2-EE4F-D9DD-3C06-EF26806B0964}"/>
                </a:ext>
              </a:extLst>
            </p:cNvPr>
            <p:cNvSpPr txBox="1"/>
            <p:nvPr/>
          </p:nvSpPr>
          <p:spPr>
            <a:xfrm>
              <a:off x="5310016" y="6279123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Sept 2020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6CCAE0DC-9A4F-D80F-F5AF-810ADEC404D8}"/>
                </a:ext>
              </a:extLst>
            </p:cNvPr>
            <p:cNvSpPr txBox="1"/>
            <p:nvPr/>
          </p:nvSpPr>
          <p:spPr>
            <a:xfrm>
              <a:off x="6868432" y="6279123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2021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0C5B36B6-81FA-3020-0B2E-65C80ACBD00F}"/>
                </a:ext>
              </a:extLst>
            </p:cNvPr>
            <p:cNvSpPr txBox="1"/>
            <p:nvPr/>
          </p:nvSpPr>
          <p:spPr>
            <a:xfrm>
              <a:off x="3985542" y="6505599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Date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4A8AFDC5-9D11-4CC5-42A8-18A079A404C2}"/>
                </a:ext>
              </a:extLst>
            </p:cNvPr>
            <p:cNvSpPr txBox="1"/>
            <p:nvPr/>
          </p:nvSpPr>
          <p:spPr>
            <a:xfrm rot="16200000">
              <a:off x="-570353" y="3746996"/>
              <a:ext cx="2116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No. of RRT Activations</a:t>
              </a:r>
            </a:p>
          </p:txBody>
        </p:sp>
        <p:grpSp>
          <p:nvGrpSpPr>
            <p:cNvPr id="446" name="Graphic 398">
              <a:extLst>
                <a:ext uri="{FF2B5EF4-FFF2-40B4-BE49-F238E27FC236}">
                  <a16:creationId xmlns:a16="http://schemas.microsoft.com/office/drawing/2014/main" id="{ACAEB9F4-350E-F9F6-36FA-CDDEB9F40CD7}"/>
                </a:ext>
              </a:extLst>
            </p:cNvPr>
            <p:cNvGrpSpPr/>
            <p:nvPr/>
          </p:nvGrpSpPr>
          <p:grpSpPr>
            <a:xfrm>
              <a:off x="1002044" y="1593251"/>
              <a:ext cx="6248232" cy="4613175"/>
              <a:chOff x="1002044" y="1593251"/>
              <a:chExt cx="6248232" cy="4613175"/>
            </a:xfrm>
            <a:noFill/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F868AC0D-E974-7851-CF22-053759E61607}"/>
                  </a:ext>
                </a:extLst>
              </p:cNvPr>
              <p:cNvSpPr/>
              <p:nvPr/>
            </p:nvSpPr>
            <p:spPr>
              <a:xfrm>
                <a:off x="1002044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3057C35-B011-B714-C874-BFDDE42BAE63}"/>
                  </a:ext>
                </a:extLst>
              </p:cNvPr>
              <p:cNvSpPr/>
              <p:nvPr/>
            </p:nvSpPr>
            <p:spPr>
              <a:xfrm>
                <a:off x="1790909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D9F0FEB-5374-5979-9958-E83BA026D578}"/>
                  </a:ext>
                </a:extLst>
              </p:cNvPr>
              <p:cNvSpPr/>
              <p:nvPr/>
            </p:nvSpPr>
            <p:spPr>
              <a:xfrm>
                <a:off x="2574550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F7E81D70-E3F5-FAE8-BC2E-2BEFAF99F169}"/>
                  </a:ext>
                </a:extLst>
              </p:cNvPr>
              <p:cNvSpPr/>
              <p:nvPr/>
            </p:nvSpPr>
            <p:spPr>
              <a:xfrm>
                <a:off x="3352967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34EFEDDA-809A-3FB5-81F8-EC7B699FD8F0}"/>
                  </a:ext>
                </a:extLst>
              </p:cNvPr>
              <p:cNvSpPr/>
              <p:nvPr/>
            </p:nvSpPr>
            <p:spPr>
              <a:xfrm>
                <a:off x="4131384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0FF041DB-3892-9882-6DC1-45E8CB29A786}"/>
                  </a:ext>
                </a:extLst>
              </p:cNvPr>
              <p:cNvSpPr/>
              <p:nvPr/>
            </p:nvSpPr>
            <p:spPr>
              <a:xfrm>
                <a:off x="4920249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3BFC9119-FA15-9E5A-3EC5-CD1CF79CB8BC}"/>
                  </a:ext>
                </a:extLst>
              </p:cNvPr>
              <p:cNvSpPr/>
              <p:nvPr/>
            </p:nvSpPr>
            <p:spPr>
              <a:xfrm>
                <a:off x="5703891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10CABAC-85FC-E9BE-BD99-448AEED583FA}"/>
                  </a:ext>
                </a:extLst>
              </p:cNvPr>
              <p:cNvSpPr/>
              <p:nvPr/>
            </p:nvSpPr>
            <p:spPr>
              <a:xfrm>
                <a:off x="6482308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4E84A983-24C5-72C6-246A-34CFFEBA44ED}"/>
                  </a:ext>
                </a:extLst>
              </p:cNvPr>
              <p:cNvSpPr/>
              <p:nvPr/>
            </p:nvSpPr>
            <p:spPr>
              <a:xfrm>
                <a:off x="7250276" y="1593251"/>
                <a:ext cx="5224" cy="4613175"/>
              </a:xfrm>
              <a:custGeom>
                <a:avLst/>
                <a:gdLst>
                  <a:gd name="connsiteX0" fmla="*/ 48 w 5224"/>
                  <a:gd name="connsiteY0" fmla="*/ 4613175 h 4613175"/>
                  <a:gd name="connsiteX1" fmla="*/ 48 w 5224"/>
                  <a:gd name="connsiteY1" fmla="*/ 0 h 461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24" h="4613175">
                    <a:moveTo>
                      <a:pt x="48" y="4613175"/>
                    </a:moveTo>
                    <a:lnTo>
                      <a:pt x="48" y="0"/>
                    </a:lnTo>
                  </a:path>
                </a:pathLst>
              </a:custGeom>
              <a:noFill/>
              <a:ln w="5221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8D913872-6470-AD06-B8BB-B0D9265D2898}"/>
                </a:ext>
              </a:extLst>
            </p:cNvPr>
            <p:cNvSpPr/>
            <p:nvPr/>
          </p:nvSpPr>
          <p:spPr>
            <a:xfrm>
              <a:off x="944577" y="6212951"/>
              <a:ext cx="6634828" cy="6525"/>
            </a:xfrm>
            <a:custGeom>
              <a:avLst/>
              <a:gdLst>
                <a:gd name="connsiteX0" fmla="*/ 48 w 6634828"/>
                <a:gd name="connsiteY0" fmla="*/ 0 h 6525"/>
                <a:gd name="connsiteX1" fmla="*/ 6634877 w 6634828"/>
                <a:gd name="connsiteY1" fmla="*/ 0 h 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4828" h="6525">
                  <a:moveTo>
                    <a:pt x="48" y="0"/>
                  </a:moveTo>
                  <a:lnTo>
                    <a:pt x="6634877" y="0"/>
                  </a:lnTo>
                </a:path>
              </a:pathLst>
            </a:custGeom>
            <a:noFill/>
            <a:ln w="5221" cap="sq">
              <a:solidFill>
                <a:srgbClr val="CBCBCB"/>
              </a:solidFill>
              <a:custDash>
                <a:ds d="75000" sp="150000"/>
              </a:custDash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1CBD94AD-74F9-68D6-600C-7B471589963D}"/>
                </a:ext>
              </a:extLst>
            </p:cNvPr>
            <p:cNvSpPr/>
            <p:nvPr/>
          </p:nvSpPr>
          <p:spPr>
            <a:xfrm>
              <a:off x="1272090" y="1851393"/>
              <a:ext cx="5985029" cy="2676241"/>
            </a:xfrm>
            <a:custGeom>
              <a:avLst/>
              <a:gdLst>
                <a:gd name="connsiteX0" fmla="*/ 48 w 5985029"/>
                <a:gd name="connsiteY0" fmla="*/ 1051379 h 2676241"/>
                <a:gd name="connsiteX1" fmla="*/ 256551 w 5985029"/>
                <a:gd name="connsiteY1" fmla="*/ 637198 h 2676241"/>
                <a:gd name="connsiteX2" fmla="*/ 521599 w 5985029"/>
                <a:gd name="connsiteY2" fmla="*/ 732783 h 2676241"/>
                <a:gd name="connsiteX3" fmla="*/ 778101 w 5985029"/>
                <a:gd name="connsiteY3" fmla="*/ 0 h 2676241"/>
                <a:gd name="connsiteX4" fmla="*/ 1043154 w 5985029"/>
                <a:gd name="connsiteY4" fmla="*/ 1497422 h 2676241"/>
                <a:gd name="connsiteX5" fmla="*/ 1308203 w 5985029"/>
                <a:gd name="connsiteY5" fmla="*/ 541620 h 2676241"/>
                <a:gd name="connsiteX6" fmla="*/ 1564704 w 5985029"/>
                <a:gd name="connsiteY6" fmla="*/ 637198 h 2676241"/>
                <a:gd name="connsiteX7" fmla="*/ 1829758 w 5985029"/>
                <a:gd name="connsiteY7" fmla="*/ 1210681 h 2676241"/>
                <a:gd name="connsiteX8" fmla="*/ 2086259 w 5985029"/>
                <a:gd name="connsiteY8" fmla="*/ 414180 h 2676241"/>
                <a:gd name="connsiteX9" fmla="*/ 2351308 w 5985029"/>
                <a:gd name="connsiteY9" fmla="*/ 31860 h 2676241"/>
                <a:gd name="connsiteX10" fmla="*/ 2616361 w 5985029"/>
                <a:gd name="connsiteY10" fmla="*/ 2007181 h 2676241"/>
                <a:gd name="connsiteX11" fmla="*/ 2864310 w 5985029"/>
                <a:gd name="connsiteY11" fmla="*/ 2070897 h 2676241"/>
                <a:gd name="connsiteX12" fmla="*/ 3129364 w 5985029"/>
                <a:gd name="connsiteY12" fmla="*/ 2676241 h 2676241"/>
                <a:gd name="connsiteX13" fmla="*/ 3385865 w 5985029"/>
                <a:gd name="connsiteY13" fmla="*/ 2230199 h 2676241"/>
                <a:gd name="connsiteX14" fmla="*/ 3650914 w 5985029"/>
                <a:gd name="connsiteY14" fmla="*/ 541620 h 2676241"/>
                <a:gd name="connsiteX15" fmla="*/ 3907415 w 5985029"/>
                <a:gd name="connsiteY15" fmla="*/ 1306259 h 2676241"/>
                <a:gd name="connsiteX16" fmla="*/ 4172469 w 5985029"/>
                <a:gd name="connsiteY16" fmla="*/ 1146957 h 2676241"/>
                <a:gd name="connsiteX17" fmla="*/ 4437517 w 5985029"/>
                <a:gd name="connsiteY17" fmla="*/ 1338120 h 2676241"/>
                <a:gd name="connsiteX18" fmla="*/ 4694018 w 5985029"/>
                <a:gd name="connsiteY18" fmla="*/ 955801 h 2676241"/>
                <a:gd name="connsiteX19" fmla="*/ 4959082 w 5985029"/>
                <a:gd name="connsiteY19" fmla="*/ 669060 h 2676241"/>
                <a:gd name="connsiteX20" fmla="*/ 5215595 w 5985029"/>
                <a:gd name="connsiteY20" fmla="*/ 764638 h 2676241"/>
                <a:gd name="connsiteX21" fmla="*/ 5480622 w 5985029"/>
                <a:gd name="connsiteY21" fmla="*/ 860223 h 2676241"/>
                <a:gd name="connsiteX22" fmla="*/ 5745649 w 5985029"/>
                <a:gd name="connsiteY22" fmla="*/ 2039042 h 2676241"/>
                <a:gd name="connsiteX23" fmla="*/ 5985078 w 5985029"/>
                <a:gd name="connsiteY23" fmla="*/ 1465560 h 26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85029" h="2676241">
                  <a:moveTo>
                    <a:pt x="48" y="1051379"/>
                  </a:moveTo>
                  <a:lnTo>
                    <a:pt x="256551" y="637198"/>
                  </a:lnTo>
                  <a:lnTo>
                    <a:pt x="521599" y="732783"/>
                  </a:lnTo>
                  <a:lnTo>
                    <a:pt x="778101" y="0"/>
                  </a:lnTo>
                  <a:lnTo>
                    <a:pt x="1043154" y="1497422"/>
                  </a:lnTo>
                  <a:lnTo>
                    <a:pt x="1308203" y="541620"/>
                  </a:lnTo>
                  <a:lnTo>
                    <a:pt x="1564704" y="637198"/>
                  </a:lnTo>
                  <a:lnTo>
                    <a:pt x="1829758" y="1210681"/>
                  </a:lnTo>
                  <a:lnTo>
                    <a:pt x="2086259" y="414180"/>
                  </a:lnTo>
                  <a:lnTo>
                    <a:pt x="2351308" y="31860"/>
                  </a:lnTo>
                  <a:lnTo>
                    <a:pt x="2616361" y="2007181"/>
                  </a:lnTo>
                  <a:lnTo>
                    <a:pt x="2864310" y="2070897"/>
                  </a:lnTo>
                  <a:lnTo>
                    <a:pt x="3129364" y="2676241"/>
                  </a:lnTo>
                  <a:lnTo>
                    <a:pt x="3385865" y="2230199"/>
                  </a:lnTo>
                  <a:lnTo>
                    <a:pt x="3650914" y="541620"/>
                  </a:lnTo>
                  <a:lnTo>
                    <a:pt x="3907415" y="1306259"/>
                  </a:lnTo>
                  <a:lnTo>
                    <a:pt x="4172469" y="1146957"/>
                  </a:lnTo>
                  <a:lnTo>
                    <a:pt x="4437517" y="1338120"/>
                  </a:lnTo>
                  <a:lnTo>
                    <a:pt x="4694018" y="955801"/>
                  </a:lnTo>
                  <a:lnTo>
                    <a:pt x="4959082" y="669060"/>
                  </a:lnTo>
                  <a:lnTo>
                    <a:pt x="5215595" y="764638"/>
                  </a:lnTo>
                  <a:lnTo>
                    <a:pt x="5480622" y="860223"/>
                  </a:lnTo>
                  <a:lnTo>
                    <a:pt x="5745649" y="2039042"/>
                  </a:lnTo>
                  <a:lnTo>
                    <a:pt x="5985078" y="1465560"/>
                  </a:lnTo>
                </a:path>
              </a:pathLst>
            </a:custGeom>
            <a:noFill/>
            <a:ln w="28575" cap="rnd">
              <a:solidFill>
                <a:srgbClr val="4E79A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F755325-749C-C4DD-A176-3FFA478CFAD6}"/>
                </a:ext>
              </a:extLst>
            </p:cNvPr>
            <p:cNvSpPr/>
            <p:nvPr/>
          </p:nvSpPr>
          <p:spPr>
            <a:xfrm>
              <a:off x="944577" y="1593251"/>
              <a:ext cx="5224" cy="6525"/>
            </a:xfrm>
            <a:custGeom>
              <a:avLst/>
              <a:gdLst/>
              <a:ahLst/>
              <a:cxnLst/>
              <a:rect l="l" t="t" r="r" b="b"/>
              <a:pathLst>
                <a:path w="5224" h="6525"/>
              </a:pathLst>
            </a:custGeom>
            <a:noFill/>
            <a:ln w="5221" cap="sq">
              <a:solidFill>
                <a:srgbClr val="CBCBCB"/>
              </a:solidFill>
              <a:custDash>
                <a:ds d="75000" sp="150000"/>
              </a:custDash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E0788DF-2447-FA1C-2780-862D518AB9A1}"/>
                </a:ext>
              </a:extLst>
            </p:cNvPr>
            <p:cNvSpPr/>
            <p:nvPr/>
          </p:nvSpPr>
          <p:spPr>
            <a:xfrm>
              <a:off x="1246368" y="287314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5E85ADB-77DD-45B5-460C-881A7D2B917F}"/>
                </a:ext>
              </a:extLst>
            </p:cNvPr>
            <p:cNvSpPr/>
            <p:nvPr/>
          </p:nvSpPr>
          <p:spPr>
            <a:xfrm>
              <a:off x="1502871" y="245896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0CF19CA-5819-025B-96B2-2CAC15E0C1A6}"/>
                </a:ext>
              </a:extLst>
            </p:cNvPr>
            <p:cNvSpPr/>
            <p:nvPr/>
          </p:nvSpPr>
          <p:spPr>
            <a:xfrm>
              <a:off x="1767920" y="2554553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EDACB66D-2B4D-1185-56E2-74F94654F06F}"/>
                </a:ext>
              </a:extLst>
            </p:cNvPr>
            <p:cNvSpPr/>
            <p:nvPr/>
          </p:nvSpPr>
          <p:spPr>
            <a:xfrm>
              <a:off x="2289475" y="3319192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CFE372A-8436-030A-25D8-82E3E9905063}"/>
                </a:ext>
              </a:extLst>
            </p:cNvPr>
            <p:cNvSpPr/>
            <p:nvPr/>
          </p:nvSpPr>
          <p:spPr>
            <a:xfrm>
              <a:off x="2554523" y="236339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AE1FDC2-F954-D360-4A1E-968F27920AE6}"/>
                </a:ext>
              </a:extLst>
            </p:cNvPr>
            <p:cNvSpPr/>
            <p:nvPr/>
          </p:nvSpPr>
          <p:spPr>
            <a:xfrm>
              <a:off x="2811024" y="245896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C8AAD7CC-EC20-D452-512D-37B992B3239C}"/>
                </a:ext>
              </a:extLst>
            </p:cNvPr>
            <p:cNvSpPr/>
            <p:nvPr/>
          </p:nvSpPr>
          <p:spPr>
            <a:xfrm>
              <a:off x="3076078" y="303245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B310A025-ECFB-6625-B0EF-578F43851C9F}"/>
                </a:ext>
              </a:extLst>
            </p:cNvPr>
            <p:cNvSpPr/>
            <p:nvPr/>
          </p:nvSpPr>
          <p:spPr>
            <a:xfrm>
              <a:off x="3332579" y="223595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54EB4D9F-1F70-1E98-8426-3B718307F80B}"/>
                </a:ext>
              </a:extLst>
            </p:cNvPr>
            <p:cNvSpPr/>
            <p:nvPr/>
          </p:nvSpPr>
          <p:spPr>
            <a:xfrm>
              <a:off x="3597628" y="185363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354FA0D5-A20B-B2EC-7E77-DFE0251F1819}"/>
                </a:ext>
              </a:extLst>
            </p:cNvPr>
            <p:cNvSpPr/>
            <p:nvPr/>
          </p:nvSpPr>
          <p:spPr>
            <a:xfrm>
              <a:off x="3862681" y="382895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50BFAC-FB30-D42F-4873-8BA537C1742E}"/>
                </a:ext>
              </a:extLst>
            </p:cNvPr>
            <p:cNvSpPr/>
            <p:nvPr/>
          </p:nvSpPr>
          <p:spPr>
            <a:xfrm>
              <a:off x="4110631" y="389266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759A0536-E552-6490-B351-EB862DDA751D}"/>
                </a:ext>
              </a:extLst>
            </p:cNvPr>
            <p:cNvSpPr/>
            <p:nvPr/>
          </p:nvSpPr>
          <p:spPr>
            <a:xfrm>
              <a:off x="4358266" y="449801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BF514077-4997-03DA-776D-8475A39EE361}"/>
                </a:ext>
              </a:extLst>
            </p:cNvPr>
            <p:cNvSpPr/>
            <p:nvPr/>
          </p:nvSpPr>
          <p:spPr>
            <a:xfrm>
              <a:off x="4632186" y="405196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E4FDB2C-359A-63C8-99FF-EBF9B36E4BE8}"/>
                </a:ext>
              </a:extLst>
            </p:cNvPr>
            <p:cNvSpPr/>
            <p:nvPr/>
          </p:nvSpPr>
          <p:spPr>
            <a:xfrm>
              <a:off x="4897234" y="236339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BFFC13D0-14D5-54D6-24D8-8A2E0C64D8B5}"/>
                </a:ext>
              </a:extLst>
            </p:cNvPr>
            <p:cNvSpPr/>
            <p:nvPr/>
          </p:nvSpPr>
          <p:spPr>
            <a:xfrm>
              <a:off x="5153735" y="312802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D2D6C58-B289-94C2-F4EE-94F26E5CF03F}"/>
                </a:ext>
              </a:extLst>
            </p:cNvPr>
            <p:cNvSpPr/>
            <p:nvPr/>
          </p:nvSpPr>
          <p:spPr>
            <a:xfrm>
              <a:off x="5418789" y="296872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753DB650-98E5-4CC8-6066-C4BD3A0ADBD3}"/>
                </a:ext>
              </a:extLst>
            </p:cNvPr>
            <p:cNvSpPr/>
            <p:nvPr/>
          </p:nvSpPr>
          <p:spPr>
            <a:xfrm>
              <a:off x="5683837" y="315989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E307D5C-0CEF-116F-3F58-52084AB45980}"/>
                </a:ext>
              </a:extLst>
            </p:cNvPr>
            <p:cNvSpPr/>
            <p:nvPr/>
          </p:nvSpPr>
          <p:spPr>
            <a:xfrm>
              <a:off x="5940339" y="277757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04A5841-FA54-F552-A3BB-1BF40419FBFC}"/>
                </a:ext>
              </a:extLst>
            </p:cNvPr>
            <p:cNvSpPr/>
            <p:nvPr/>
          </p:nvSpPr>
          <p:spPr>
            <a:xfrm>
              <a:off x="6205403" y="249083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74C8D94-C9AD-9468-355E-1281BF010A2A}"/>
                </a:ext>
              </a:extLst>
            </p:cNvPr>
            <p:cNvSpPr/>
            <p:nvPr/>
          </p:nvSpPr>
          <p:spPr>
            <a:xfrm>
              <a:off x="6461914" y="258640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163EEA8-ECDD-CD2E-E71A-59676AC616F9}"/>
                </a:ext>
              </a:extLst>
            </p:cNvPr>
            <p:cNvSpPr/>
            <p:nvPr/>
          </p:nvSpPr>
          <p:spPr>
            <a:xfrm>
              <a:off x="6726942" y="2681993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195690C-9C4F-E491-630D-938802BA529D}"/>
                </a:ext>
              </a:extLst>
            </p:cNvPr>
            <p:cNvSpPr/>
            <p:nvPr/>
          </p:nvSpPr>
          <p:spPr>
            <a:xfrm>
              <a:off x="6991969" y="3860812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140142BF-D552-C5FD-6F70-2796E6E71063}"/>
                </a:ext>
              </a:extLst>
            </p:cNvPr>
            <p:cNvSpPr/>
            <p:nvPr/>
          </p:nvSpPr>
          <p:spPr>
            <a:xfrm>
              <a:off x="7231398" y="328733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ABE368B-D441-85BF-443C-FB0394FCB460}"/>
                </a:ext>
              </a:extLst>
            </p:cNvPr>
            <p:cNvSpPr/>
            <p:nvPr/>
          </p:nvSpPr>
          <p:spPr>
            <a:xfrm>
              <a:off x="1272090" y="4623213"/>
              <a:ext cx="5985029" cy="860223"/>
            </a:xfrm>
            <a:custGeom>
              <a:avLst/>
              <a:gdLst>
                <a:gd name="connsiteX0" fmla="*/ 48 w 5985029"/>
                <a:gd name="connsiteY0" fmla="*/ 573482 h 860223"/>
                <a:gd name="connsiteX1" fmla="*/ 256551 w 5985029"/>
                <a:gd name="connsiteY1" fmla="*/ 286741 h 860223"/>
                <a:gd name="connsiteX2" fmla="*/ 521599 w 5985029"/>
                <a:gd name="connsiteY2" fmla="*/ 446043 h 860223"/>
                <a:gd name="connsiteX3" fmla="*/ 778101 w 5985029"/>
                <a:gd name="connsiteY3" fmla="*/ 669061 h 860223"/>
                <a:gd name="connsiteX4" fmla="*/ 1043154 w 5985029"/>
                <a:gd name="connsiteY4" fmla="*/ 0 h 860223"/>
                <a:gd name="connsiteX5" fmla="*/ 1308203 w 5985029"/>
                <a:gd name="connsiteY5" fmla="*/ 700922 h 860223"/>
                <a:gd name="connsiteX6" fmla="*/ 1564704 w 5985029"/>
                <a:gd name="connsiteY6" fmla="*/ 350458 h 860223"/>
                <a:gd name="connsiteX7" fmla="*/ 1829758 w 5985029"/>
                <a:gd name="connsiteY7" fmla="*/ 573482 h 860223"/>
                <a:gd name="connsiteX8" fmla="*/ 2086259 w 5985029"/>
                <a:gd name="connsiteY8" fmla="*/ 159301 h 860223"/>
                <a:gd name="connsiteX9" fmla="*/ 2351308 w 5985029"/>
                <a:gd name="connsiteY9" fmla="*/ 350458 h 860223"/>
                <a:gd name="connsiteX10" fmla="*/ 2616361 w 5985029"/>
                <a:gd name="connsiteY10" fmla="*/ 446043 h 860223"/>
                <a:gd name="connsiteX11" fmla="*/ 2864310 w 5985029"/>
                <a:gd name="connsiteY11" fmla="*/ 860224 h 860223"/>
                <a:gd name="connsiteX12" fmla="*/ 3129364 w 5985029"/>
                <a:gd name="connsiteY12" fmla="*/ 414181 h 860223"/>
                <a:gd name="connsiteX13" fmla="*/ 3385865 w 5985029"/>
                <a:gd name="connsiteY13" fmla="*/ 732784 h 860223"/>
                <a:gd name="connsiteX14" fmla="*/ 3650914 w 5985029"/>
                <a:gd name="connsiteY14" fmla="*/ 605337 h 860223"/>
                <a:gd name="connsiteX15" fmla="*/ 3907415 w 5985029"/>
                <a:gd name="connsiteY15" fmla="*/ 286741 h 860223"/>
                <a:gd name="connsiteX16" fmla="*/ 4172469 w 5985029"/>
                <a:gd name="connsiteY16" fmla="*/ 637199 h 860223"/>
                <a:gd name="connsiteX17" fmla="*/ 4437517 w 5985029"/>
                <a:gd name="connsiteY17" fmla="*/ 223018 h 860223"/>
                <a:gd name="connsiteX18" fmla="*/ 4694018 w 5985029"/>
                <a:gd name="connsiteY18" fmla="*/ 286741 h 860223"/>
                <a:gd name="connsiteX19" fmla="*/ 4959082 w 5985029"/>
                <a:gd name="connsiteY19" fmla="*/ 669061 h 860223"/>
                <a:gd name="connsiteX20" fmla="*/ 5215595 w 5985029"/>
                <a:gd name="connsiteY20" fmla="*/ 509759 h 860223"/>
                <a:gd name="connsiteX21" fmla="*/ 5480622 w 5985029"/>
                <a:gd name="connsiteY21" fmla="*/ 95578 h 860223"/>
                <a:gd name="connsiteX22" fmla="*/ 5745649 w 5985029"/>
                <a:gd name="connsiteY22" fmla="*/ 318603 h 860223"/>
                <a:gd name="connsiteX23" fmla="*/ 5985078 w 5985029"/>
                <a:gd name="connsiteY23" fmla="*/ 446043 h 86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85029" h="860223">
                  <a:moveTo>
                    <a:pt x="48" y="573482"/>
                  </a:moveTo>
                  <a:lnTo>
                    <a:pt x="256551" y="286741"/>
                  </a:lnTo>
                  <a:lnTo>
                    <a:pt x="521599" y="446043"/>
                  </a:lnTo>
                  <a:lnTo>
                    <a:pt x="778101" y="669061"/>
                  </a:lnTo>
                  <a:lnTo>
                    <a:pt x="1043154" y="0"/>
                  </a:lnTo>
                  <a:lnTo>
                    <a:pt x="1308203" y="700922"/>
                  </a:lnTo>
                  <a:lnTo>
                    <a:pt x="1564704" y="350458"/>
                  </a:lnTo>
                  <a:lnTo>
                    <a:pt x="1829758" y="573482"/>
                  </a:lnTo>
                  <a:lnTo>
                    <a:pt x="2086259" y="159301"/>
                  </a:lnTo>
                  <a:lnTo>
                    <a:pt x="2351308" y="350458"/>
                  </a:lnTo>
                  <a:lnTo>
                    <a:pt x="2616361" y="446043"/>
                  </a:lnTo>
                  <a:lnTo>
                    <a:pt x="2864310" y="860224"/>
                  </a:lnTo>
                  <a:lnTo>
                    <a:pt x="3129364" y="414181"/>
                  </a:lnTo>
                  <a:lnTo>
                    <a:pt x="3385865" y="732784"/>
                  </a:lnTo>
                  <a:lnTo>
                    <a:pt x="3650914" y="605337"/>
                  </a:lnTo>
                  <a:lnTo>
                    <a:pt x="3907415" y="286741"/>
                  </a:lnTo>
                  <a:lnTo>
                    <a:pt x="4172469" y="637199"/>
                  </a:lnTo>
                  <a:lnTo>
                    <a:pt x="4437517" y="223018"/>
                  </a:lnTo>
                  <a:lnTo>
                    <a:pt x="4694018" y="286741"/>
                  </a:lnTo>
                  <a:lnTo>
                    <a:pt x="4959082" y="669061"/>
                  </a:lnTo>
                  <a:lnTo>
                    <a:pt x="5215595" y="509759"/>
                  </a:lnTo>
                  <a:lnTo>
                    <a:pt x="5480622" y="95578"/>
                  </a:lnTo>
                  <a:lnTo>
                    <a:pt x="5745649" y="318603"/>
                  </a:lnTo>
                  <a:lnTo>
                    <a:pt x="5985078" y="446043"/>
                  </a:lnTo>
                </a:path>
              </a:pathLst>
            </a:custGeom>
            <a:noFill/>
            <a:ln w="28575" cap="rnd">
              <a:solidFill>
                <a:srgbClr val="F28E2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2E4AC68-DF1F-93CC-262B-28AE5DB3D7E0}"/>
                </a:ext>
              </a:extLst>
            </p:cNvPr>
            <p:cNvSpPr/>
            <p:nvPr/>
          </p:nvSpPr>
          <p:spPr>
            <a:xfrm>
              <a:off x="944577" y="1593251"/>
              <a:ext cx="5224" cy="6525"/>
            </a:xfrm>
            <a:custGeom>
              <a:avLst/>
              <a:gdLst/>
              <a:ahLst/>
              <a:cxnLst/>
              <a:rect l="l" t="t" r="r" b="b"/>
              <a:pathLst>
                <a:path w="5224" h="6525"/>
              </a:pathLst>
            </a:custGeom>
            <a:solidFill>
              <a:srgbClr val="D62728"/>
            </a:solidFill>
            <a:ln w="5221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8C84E8B-C857-73A2-0835-7B660B0578E1}"/>
                </a:ext>
              </a:extLst>
            </p:cNvPr>
            <p:cNvSpPr/>
            <p:nvPr/>
          </p:nvSpPr>
          <p:spPr>
            <a:xfrm>
              <a:off x="1238998" y="517712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9755A71-4A44-03E5-D13C-2A774EB0C08A}"/>
                </a:ext>
              </a:extLst>
            </p:cNvPr>
            <p:cNvSpPr/>
            <p:nvPr/>
          </p:nvSpPr>
          <p:spPr>
            <a:xfrm>
              <a:off x="1495501" y="489037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37AE03E-2689-4013-3D33-BE7A320B43EA}"/>
                </a:ext>
              </a:extLst>
            </p:cNvPr>
            <p:cNvSpPr/>
            <p:nvPr/>
          </p:nvSpPr>
          <p:spPr>
            <a:xfrm>
              <a:off x="1760550" y="504968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B38B9E64-F717-686A-31C6-5FC263C4574B}"/>
                </a:ext>
              </a:extLst>
            </p:cNvPr>
            <p:cNvSpPr/>
            <p:nvPr/>
          </p:nvSpPr>
          <p:spPr>
            <a:xfrm>
              <a:off x="2017051" y="527269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80370B4-ECE6-7547-D569-0ED0A4E1205B}"/>
                </a:ext>
              </a:extLst>
            </p:cNvPr>
            <p:cNvSpPr/>
            <p:nvPr/>
          </p:nvSpPr>
          <p:spPr>
            <a:xfrm>
              <a:off x="2282105" y="460363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6680965-C0F9-3A42-DD30-88C6E0C6516D}"/>
                </a:ext>
              </a:extLst>
            </p:cNvPr>
            <p:cNvSpPr/>
            <p:nvPr/>
          </p:nvSpPr>
          <p:spPr>
            <a:xfrm>
              <a:off x="2547153" y="530456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3130C14-35DC-43D4-2288-D0E70A697EF6}"/>
                </a:ext>
              </a:extLst>
            </p:cNvPr>
            <p:cNvSpPr/>
            <p:nvPr/>
          </p:nvSpPr>
          <p:spPr>
            <a:xfrm>
              <a:off x="2803654" y="4954095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C470E4A-F457-BD2E-6F72-DDD3C3303469}"/>
                </a:ext>
              </a:extLst>
            </p:cNvPr>
            <p:cNvSpPr/>
            <p:nvPr/>
          </p:nvSpPr>
          <p:spPr>
            <a:xfrm>
              <a:off x="3068708" y="517712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D2C7982-EF72-9B7E-D272-C586FE5107D7}"/>
                </a:ext>
              </a:extLst>
            </p:cNvPr>
            <p:cNvSpPr/>
            <p:nvPr/>
          </p:nvSpPr>
          <p:spPr>
            <a:xfrm>
              <a:off x="3325209" y="476293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623B33DC-EF82-243C-0FC7-2C102865BA25}"/>
                </a:ext>
              </a:extLst>
            </p:cNvPr>
            <p:cNvSpPr/>
            <p:nvPr/>
          </p:nvSpPr>
          <p:spPr>
            <a:xfrm>
              <a:off x="3590258" y="4954095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1DE2E6F-EBC1-1B3B-8170-B79EBA8A8BC5}"/>
                </a:ext>
              </a:extLst>
            </p:cNvPr>
            <p:cNvSpPr/>
            <p:nvPr/>
          </p:nvSpPr>
          <p:spPr>
            <a:xfrm>
              <a:off x="3855311" y="504968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C008639-F80A-CA06-19DA-854F3CB52B36}"/>
                </a:ext>
              </a:extLst>
            </p:cNvPr>
            <p:cNvSpPr/>
            <p:nvPr/>
          </p:nvSpPr>
          <p:spPr>
            <a:xfrm>
              <a:off x="4103261" y="546386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56B7E2DF-9C2D-39A4-F255-B8DFB7DCDD07}"/>
                </a:ext>
              </a:extLst>
            </p:cNvPr>
            <p:cNvSpPr/>
            <p:nvPr/>
          </p:nvSpPr>
          <p:spPr>
            <a:xfrm>
              <a:off x="4368314" y="501781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48866D7-5233-983A-1302-05325443FA7B}"/>
                </a:ext>
              </a:extLst>
            </p:cNvPr>
            <p:cNvSpPr/>
            <p:nvPr/>
          </p:nvSpPr>
          <p:spPr>
            <a:xfrm>
              <a:off x="4624816" y="5336421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FACEB72-AF07-6201-8804-66A2D118F099}"/>
                </a:ext>
              </a:extLst>
            </p:cNvPr>
            <p:cNvSpPr/>
            <p:nvPr/>
          </p:nvSpPr>
          <p:spPr>
            <a:xfrm>
              <a:off x="4889864" y="5208975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9BF6AA1-EBCE-909B-556F-29744BB80FAA}"/>
                </a:ext>
              </a:extLst>
            </p:cNvPr>
            <p:cNvSpPr/>
            <p:nvPr/>
          </p:nvSpPr>
          <p:spPr>
            <a:xfrm>
              <a:off x="5146365" y="489037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247CDFB-D340-7A3B-D8BE-98BA5B41794C}"/>
                </a:ext>
              </a:extLst>
            </p:cNvPr>
            <p:cNvSpPr/>
            <p:nvPr/>
          </p:nvSpPr>
          <p:spPr>
            <a:xfrm>
              <a:off x="5411419" y="5240836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9BCB714-8C12-9FC9-625A-A0F4D27DB24F}"/>
                </a:ext>
              </a:extLst>
            </p:cNvPr>
            <p:cNvSpPr/>
            <p:nvPr/>
          </p:nvSpPr>
          <p:spPr>
            <a:xfrm>
              <a:off x="5676467" y="4826656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146B8DC-60A1-37AA-A046-96D19950C9AA}"/>
                </a:ext>
              </a:extLst>
            </p:cNvPr>
            <p:cNvSpPr/>
            <p:nvPr/>
          </p:nvSpPr>
          <p:spPr>
            <a:xfrm>
              <a:off x="5932969" y="4890379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309EC2E-F537-A000-E090-FA808721C3F1}"/>
                </a:ext>
              </a:extLst>
            </p:cNvPr>
            <p:cNvSpPr/>
            <p:nvPr/>
          </p:nvSpPr>
          <p:spPr>
            <a:xfrm>
              <a:off x="6198033" y="5272698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554FAE0-21A2-2EE1-B61E-ACC030BD5C9A}"/>
                </a:ext>
              </a:extLst>
            </p:cNvPr>
            <p:cNvSpPr/>
            <p:nvPr/>
          </p:nvSpPr>
          <p:spPr>
            <a:xfrm>
              <a:off x="6454544" y="5113397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F637CCF-6165-4A35-7748-277FC1A41746}"/>
                </a:ext>
              </a:extLst>
            </p:cNvPr>
            <p:cNvSpPr/>
            <p:nvPr/>
          </p:nvSpPr>
          <p:spPr>
            <a:xfrm>
              <a:off x="6719572" y="4699216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492A336-E245-6E96-2BC5-4B09B702FCF6}"/>
                </a:ext>
              </a:extLst>
            </p:cNvPr>
            <p:cNvSpPr/>
            <p:nvPr/>
          </p:nvSpPr>
          <p:spPr>
            <a:xfrm>
              <a:off x="6984599" y="492224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17626B4-2C2F-C31C-0C33-E9E94665B027}"/>
                </a:ext>
              </a:extLst>
            </p:cNvPr>
            <p:cNvSpPr/>
            <p:nvPr/>
          </p:nvSpPr>
          <p:spPr>
            <a:xfrm>
              <a:off x="7224028" y="5049680"/>
              <a:ext cx="72000" cy="72000"/>
            </a:xfrm>
            <a:custGeom>
              <a:avLst/>
              <a:gdLst>
                <a:gd name="connsiteX0" fmla="*/ 31394 w 31345"/>
                <a:gd name="connsiteY0" fmla="*/ 19575 h 39150"/>
                <a:gd name="connsiteX1" fmla="*/ 15721 w 31345"/>
                <a:gd name="connsiteY1" fmla="*/ 39150 h 39150"/>
                <a:gd name="connsiteX2" fmla="*/ 48 w 31345"/>
                <a:gd name="connsiteY2" fmla="*/ 19575 h 39150"/>
                <a:gd name="connsiteX3" fmla="*/ 15721 w 31345"/>
                <a:gd name="connsiteY3" fmla="*/ 0 h 39150"/>
                <a:gd name="connsiteX4" fmla="*/ 31394 w 31345"/>
                <a:gd name="connsiteY4" fmla="*/ 19575 h 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45" h="39150">
                  <a:moveTo>
                    <a:pt x="31394" y="19575"/>
                  </a:moveTo>
                  <a:cubicBezTo>
                    <a:pt x="31394" y="30386"/>
                    <a:pt x="24377" y="39150"/>
                    <a:pt x="15721" y="39150"/>
                  </a:cubicBezTo>
                  <a:cubicBezTo>
                    <a:pt x="7065" y="39150"/>
                    <a:pt x="48" y="30386"/>
                    <a:pt x="48" y="19575"/>
                  </a:cubicBezTo>
                  <a:cubicBezTo>
                    <a:pt x="48" y="8764"/>
                    <a:pt x="7065" y="0"/>
                    <a:pt x="15721" y="0"/>
                  </a:cubicBezTo>
                  <a:cubicBezTo>
                    <a:pt x="24377" y="0"/>
                    <a:pt x="31394" y="8764"/>
                    <a:pt x="31394" y="19575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C44D82F8-4BB0-1BF2-6B7B-BEE195EB6EE3}"/>
                </a:ext>
              </a:extLst>
            </p:cNvPr>
            <p:cNvSpPr/>
            <p:nvPr/>
          </p:nvSpPr>
          <p:spPr>
            <a:xfrm>
              <a:off x="7227282" y="328218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9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BD0CA974-66EB-9062-56B9-6E64526B5190}"/>
                </a:ext>
              </a:extLst>
            </p:cNvPr>
            <p:cNvSpPr/>
            <p:nvPr/>
          </p:nvSpPr>
          <p:spPr>
            <a:xfrm>
              <a:off x="6987853" y="3855670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7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6DC42D85-7EEB-6E74-5BF5-D14288ED453B}"/>
                </a:ext>
              </a:extLst>
            </p:cNvPr>
            <p:cNvSpPr/>
            <p:nvPr/>
          </p:nvSpPr>
          <p:spPr>
            <a:xfrm>
              <a:off x="6722826" y="2676850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847B125A-B137-428C-5BEC-6202CF1EE015}"/>
                </a:ext>
              </a:extLst>
            </p:cNvPr>
            <p:cNvSpPr/>
            <p:nvPr/>
          </p:nvSpPr>
          <p:spPr>
            <a:xfrm>
              <a:off x="6457798" y="2581266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543F654-1700-FC6F-55BE-F7F9FCC2A7A5}"/>
                </a:ext>
              </a:extLst>
            </p:cNvPr>
            <p:cNvSpPr/>
            <p:nvPr/>
          </p:nvSpPr>
          <p:spPr>
            <a:xfrm>
              <a:off x="6201286" y="248568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ACD5296-EA72-B8EB-3FCF-DFEF51F91912}"/>
                </a:ext>
              </a:extLst>
            </p:cNvPr>
            <p:cNvSpPr/>
            <p:nvPr/>
          </p:nvSpPr>
          <p:spPr>
            <a:xfrm>
              <a:off x="5936222" y="2772429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733306E-F775-C7C0-65D9-90EEB6AA458C}"/>
                </a:ext>
              </a:extLst>
            </p:cNvPr>
            <p:cNvSpPr/>
            <p:nvPr/>
          </p:nvSpPr>
          <p:spPr>
            <a:xfrm>
              <a:off x="5679721" y="315474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511EF4B-9C75-BFF3-D38A-47C893EC973E}"/>
                </a:ext>
              </a:extLst>
            </p:cNvPr>
            <p:cNvSpPr/>
            <p:nvPr/>
          </p:nvSpPr>
          <p:spPr>
            <a:xfrm>
              <a:off x="5414672" y="2963585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300C897D-595D-CE85-475D-4A6FD589D1A2}"/>
                </a:ext>
              </a:extLst>
            </p:cNvPr>
            <p:cNvSpPr/>
            <p:nvPr/>
          </p:nvSpPr>
          <p:spPr>
            <a:xfrm>
              <a:off x="5149619" y="312288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D251551-7ED6-6C0F-D7DD-2CDAA1308D87}"/>
                </a:ext>
              </a:extLst>
            </p:cNvPr>
            <p:cNvSpPr/>
            <p:nvPr/>
          </p:nvSpPr>
          <p:spPr>
            <a:xfrm>
              <a:off x="4893117" y="235824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FF36D2F-E5EA-4274-FDE7-75A1C186A113}"/>
                </a:ext>
              </a:extLst>
            </p:cNvPr>
            <p:cNvSpPr/>
            <p:nvPr/>
          </p:nvSpPr>
          <p:spPr>
            <a:xfrm>
              <a:off x="4628069" y="404682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1F43C1E-7F77-CB7C-7280-8E97D08D3549}"/>
                </a:ext>
              </a:extLst>
            </p:cNvPr>
            <p:cNvSpPr/>
            <p:nvPr/>
          </p:nvSpPr>
          <p:spPr>
            <a:xfrm>
              <a:off x="4106514" y="3887525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45E7D1C-3F87-8742-FA3A-FCFE05E9CED8}"/>
                </a:ext>
              </a:extLst>
            </p:cNvPr>
            <p:cNvSpPr/>
            <p:nvPr/>
          </p:nvSpPr>
          <p:spPr>
            <a:xfrm>
              <a:off x="3858565" y="382380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4E88FD5-2D79-2296-287D-D653B35533B4}"/>
                </a:ext>
              </a:extLst>
            </p:cNvPr>
            <p:cNvSpPr/>
            <p:nvPr/>
          </p:nvSpPr>
          <p:spPr>
            <a:xfrm>
              <a:off x="3593511" y="1848487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192914CD-BE47-E165-3BAA-08AE578A2660}"/>
                </a:ext>
              </a:extLst>
            </p:cNvPr>
            <p:cNvSpPr/>
            <p:nvPr/>
          </p:nvSpPr>
          <p:spPr>
            <a:xfrm>
              <a:off x="3328463" y="223080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1DBC4F75-183C-4B56-FB6C-C6D742AA75DC}"/>
                </a:ext>
              </a:extLst>
            </p:cNvPr>
            <p:cNvSpPr/>
            <p:nvPr/>
          </p:nvSpPr>
          <p:spPr>
            <a:xfrm>
              <a:off x="3071962" y="302730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7F7035BB-047E-B027-3AC8-D014C3BFF5BC}"/>
                </a:ext>
              </a:extLst>
            </p:cNvPr>
            <p:cNvSpPr/>
            <p:nvPr/>
          </p:nvSpPr>
          <p:spPr>
            <a:xfrm>
              <a:off x="2806908" y="2453826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738173F-E071-63B1-AF2F-51C2D32EE4B1}"/>
                </a:ext>
              </a:extLst>
            </p:cNvPr>
            <p:cNvSpPr/>
            <p:nvPr/>
          </p:nvSpPr>
          <p:spPr>
            <a:xfrm>
              <a:off x="2550407" y="235824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231D4B5-5D69-9819-5A24-5EF284327032}"/>
                </a:ext>
              </a:extLst>
            </p:cNvPr>
            <p:cNvSpPr/>
            <p:nvPr/>
          </p:nvSpPr>
          <p:spPr>
            <a:xfrm>
              <a:off x="2285358" y="3314049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74BC9962-7949-D5A0-620F-91C7C5702F96}"/>
                </a:ext>
              </a:extLst>
            </p:cNvPr>
            <p:cNvSpPr/>
            <p:nvPr/>
          </p:nvSpPr>
          <p:spPr>
            <a:xfrm>
              <a:off x="1763803" y="2549411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DA44601-2C37-425D-2534-F20982F34891}"/>
                </a:ext>
              </a:extLst>
            </p:cNvPr>
            <p:cNvSpPr/>
            <p:nvPr/>
          </p:nvSpPr>
          <p:spPr>
            <a:xfrm>
              <a:off x="1498755" y="2453826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81E81E5-7ED5-3F00-40B3-4E81D1B8F722}"/>
                </a:ext>
              </a:extLst>
            </p:cNvPr>
            <p:cNvSpPr/>
            <p:nvPr/>
          </p:nvSpPr>
          <p:spPr>
            <a:xfrm>
              <a:off x="1242252" y="2868007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4E79A7"/>
            </a:solidFill>
            <a:ln w="5221" cap="sq">
              <a:solidFill>
                <a:srgbClr val="4E79A7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A62CB7F-FE59-35A8-1A24-389C85CEBA3F}"/>
                </a:ext>
              </a:extLst>
            </p:cNvPr>
            <p:cNvSpPr/>
            <p:nvPr/>
          </p:nvSpPr>
          <p:spPr>
            <a:xfrm>
              <a:off x="7219912" y="504453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9" y="0"/>
                    <a:pt x="19838" y="0"/>
                  </a:cubicBezTo>
                  <a:cubicBezTo>
                    <a:pt x="30769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69309985-708B-4610-61F0-DA0DF525F40C}"/>
                </a:ext>
              </a:extLst>
            </p:cNvPr>
            <p:cNvSpPr/>
            <p:nvPr/>
          </p:nvSpPr>
          <p:spPr>
            <a:xfrm>
              <a:off x="6980483" y="4917098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8"/>
                    <a:pt x="30767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D839CF2-0730-AEE4-1E60-C05DF0800496}"/>
                </a:ext>
              </a:extLst>
            </p:cNvPr>
            <p:cNvSpPr/>
            <p:nvPr/>
          </p:nvSpPr>
          <p:spPr>
            <a:xfrm>
              <a:off x="6715456" y="4694073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6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04143D67-E118-9729-214B-4F0F0C2DA228}"/>
                </a:ext>
              </a:extLst>
            </p:cNvPr>
            <p:cNvSpPr/>
            <p:nvPr/>
          </p:nvSpPr>
          <p:spPr>
            <a:xfrm>
              <a:off x="6450428" y="5108254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9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08BBC57-8F17-D3F2-ABDC-D9B09FFC5A09}"/>
                </a:ext>
              </a:extLst>
            </p:cNvPr>
            <p:cNvSpPr/>
            <p:nvPr/>
          </p:nvSpPr>
          <p:spPr>
            <a:xfrm>
              <a:off x="6193916" y="526755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8124F777-6C2B-8778-38BD-8B59ABCF279F}"/>
                </a:ext>
              </a:extLst>
            </p:cNvPr>
            <p:cNvSpPr/>
            <p:nvPr/>
          </p:nvSpPr>
          <p:spPr>
            <a:xfrm>
              <a:off x="5928852" y="488523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7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B3FB60C8-6F8A-1FFC-8D7D-4104E079672E}"/>
                </a:ext>
              </a:extLst>
            </p:cNvPr>
            <p:cNvSpPr/>
            <p:nvPr/>
          </p:nvSpPr>
          <p:spPr>
            <a:xfrm>
              <a:off x="5672351" y="4821513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A46BA8B-FA8D-9C06-7F1B-1866AC13B1FC}"/>
                </a:ext>
              </a:extLst>
            </p:cNvPr>
            <p:cNvSpPr/>
            <p:nvPr/>
          </p:nvSpPr>
          <p:spPr>
            <a:xfrm>
              <a:off x="5407302" y="5235694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9E2EF3D-4EE9-634D-29C1-19D642DE12BE}"/>
                </a:ext>
              </a:extLst>
            </p:cNvPr>
            <p:cNvSpPr/>
            <p:nvPr/>
          </p:nvSpPr>
          <p:spPr>
            <a:xfrm>
              <a:off x="5142249" y="488523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7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857C639-CFE1-D62E-D219-2FB60E993F31}"/>
                </a:ext>
              </a:extLst>
            </p:cNvPr>
            <p:cNvSpPr/>
            <p:nvPr/>
          </p:nvSpPr>
          <p:spPr>
            <a:xfrm>
              <a:off x="4885747" y="5203832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8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3263005-BE4C-AC59-1865-28890E877FDA}"/>
                </a:ext>
              </a:extLst>
            </p:cNvPr>
            <p:cNvSpPr/>
            <p:nvPr/>
          </p:nvSpPr>
          <p:spPr>
            <a:xfrm>
              <a:off x="4620699" y="5331279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2ACF489-6521-8C00-4614-A4A67581F9D4}"/>
                </a:ext>
              </a:extLst>
            </p:cNvPr>
            <p:cNvSpPr/>
            <p:nvPr/>
          </p:nvSpPr>
          <p:spPr>
            <a:xfrm>
              <a:off x="4364198" y="501267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C80439F7-B439-6838-27FD-DCB6A93A87A3}"/>
                </a:ext>
              </a:extLst>
            </p:cNvPr>
            <p:cNvSpPr/>
            <p:nvPr/>
          </p:nvSpPr>
          <p:spPr>
            <a:xfrm>
              <a:off x="4099144" y="545871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8DF37143-6B9E-1693-C242-C08A73CF832C}"/>
                </a:ext>
              </a:extLst>
            </p:cNvPr>
            <p:cNvSpPr/>
            <p:nvPr/>
          </p:nvSpPr>
          <p:spPr>
            <a:xfrm>
              <a:off x="3851195" y="504453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85CA026-EA20-057C-15EF-44D4CB3FF4FC}"/>
                </a:ext>
              </a:extLst>
            </p:cNvPr>
            <p:cNvSpPr/>
            <p:nvPr/>
          </p:nvSpPr>
          <p:spPr>
            <a:xfrm>
              <a:off x="3586141" y="4948953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D392ADD-F9FE-D281-916A-BA8072048414}"/>
                </a:ext>
              </a:extLst>
            </p:cNvPr>
            <p:cNvSpPr/>
            <p:nvPr/>
          </p:nvSpPr>
          <p:spPr>
            <a:xfrm>
              <a:off x="3321093" y="4757796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F5E662E-E2EF-5170-E515-2B5BA74EF71D}"/>
                </a:ext>
              </a:extLst>
            </p:cNvPr>
            <p:cNvSpPr/>
            <p:nvPr/>
          </p:nvSpPr>
          <p:spPr>
            <a:xfrm>
              <a:off x="3064592" y="5171977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275776A-EB30-E761-9992-E2944E2EB633}"/>
                </a:ext>
              </a:extLst>
            </p:cNvPr>
            <p:cNvSpPr/>
            <p:nvPr/>
          </p:nvSpPr>
          <p:spPr>
            <a:xfrm>
              <a:off x="2799538" y="4948953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75E2823-F22B-BCAB-4FA7-83C105B130AE}"/>
                </a:ext>
              </a:extLst>
            </p:cNvPr>
            <p:cNvSpPr/>
            <p:nvPr/>
          </p:nvSpPr>
          <p:spPr>
            <a:xfrm>
              <a:off x="2543037" y="5299417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5409829A-E5CC-04C1-8CAA-C4E9B4CC1945}"/>
                </a:ext>
              </a:extLst>
            </p:cNvPr>
            <p:cNvSpPr/>
            <p:nvPr/>
          </p:nvSpPr>
          <p:spPr>
            <a:xfrm>
              <a:off x="2277988" y="4598495"/>
              <a:ext cx="72000" cy="72000"/>
            </a:xfrm>
            <a:custGeom>
              <a:avLst/>
              <a:gdLst>
                <a:gd name="connsiteX0" fmla="*/ 39628 w 39580"/>
                <a:gd name="connsiteY0" fmla="*/ 24717 h 49434"/>
                <a:gd name="connsiteX1" fmla="*/ 19838 w 39580"/>
                <a:gd name="connsiteY1" fmla="*/ 49435 h 49434"/>
                <a:gd name="connsiteX2" fmla="*/ 48 w 39580"/>
                <a:gd name="connsiteY2" fmla="*/ 24717 h 49434"/>
                <a:gd name="connsiteX3" fmla="*/ 19838 w 39580"/>
                <a:gd name="connsiteY3" fmla="*/ 0 h 49434"/>
                <a:gd name="connsiteX4" fmla="*/ 39628 w 39580"/>
                <a:gd name="connsiteY4" fmla="*/ 24717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7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7"/>
                  </a:cubicBezTo>
                  <a:cubicBezTo>
                    <a:pt x="48" y="11066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7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12E308EB-7FFF-7321-27A6-5694FA1A3FB8}"/>
                </a:ext>
              </a:extLst>
            </p:cNvPr>
            <p:cNvSpPr/>
            <p:nvPr/>
          </p:nvSpPr>
          <p:spPr>
            <a:xfrm>
              <a:off x="2012935" y="526755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4D01552-1FA3-52C1-81B9-4B357DCD152F}"/>
                </a:ext>
              </a:extLst>
            </p:cNvPr>
            <p:cNvSpPr/>
            <p:nvPr/>
          </p:nvSpPr>
          <p:spPr>
            <a:xfrm>
              <a:off x="1756433" y="5044538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3065952-3FED-F9AC-5BB4-76F5DE0951DF}"/>
                </a:ext>
              </a:extLst>
            </p:cNvPr>
            <p:cNvSpPr/>
            <p:nvPr/>
          </p:nvSpPr>
          <p:spPr>
            <a:xfrm>
              <a:off x="1491385" y="4885236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7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F21CF191-92DA-60A7-5520-242C9075161F}"/>
                </a:ext>
              </a:extLst>
            </p:cNvPr>
            <p:cNvSpPr/>
            <p:nvPr/>
          </p:nvSpPr>
          <p:spPr>
            <a:xfrm>
              <a:off x="1234882" y="5171977"/>
              <a:ext cx="72000" cy="72000"/>
            </a:xfrm>
            <a:custGeom>
              <a:avLst/>
              <a:gdLst>
                <a:gd name="connsiteX0" fmla="*/ 39628 w 39580"/>
                <a:gd name="connsiteY0" fmla="*/ 24718 h 49434"/>
                <a:gd name="connsiteX1" fmla="*/ 19838 w 39580"/>
                <a:gd name="connsiteY1" fmla="*/ 49435 h 49434"/>
                <a:gd name="connsiteX2" fmla="*/ 48 w 39580"/>
                <a:gd name="connsiteY2" fmla="*/ 24718 h 49434"/>
                <a:gd name="connsiteX3" fmla="*/ 19838 w 39580"/>
                <a:gd name="connsiteY3" fmla="*/ 0 h 49434"/>
                <a:gd name="connsiteX4" fmla="*/ 39628 w 39580"/>
                <a:gd name="connsiteY4" fmla="*/ 24718 h 4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80" h="49434">
                  <a:moveTo>
                    <a:pt x="39628" y="24718"/>
                  </a:moveTo>
                  <a:cubicBezTo>
                    <a:pt x="39628" y="38369"/>
                    <a:pt x="30768" y="49435"/>
                    <a:pt x="19838" y="49435"/>
                  </a:cubicBezTo>
                  <a:cubicBezTo>
                    <a:pt x="8908" y="49435"/>
                    <a:pt x="48" y="38369"/>
                    <a:pt x="48" y="24718"/>
                  </a:cubicBezTo>
                  <a:cubicBezTo>
                    <a:pt x="48" y="11067"/>
                    <a:pt x="8908" y="0"/>
                    <a:pt x="19838" y="0"/>
                  </a:cubicBezTo>
                  <a:cubicBezTo>
                    <a:pt x="30768" y="0"/>
                    <a:pt x="39628" y="11066"/>
                    <a:pt x="39628" y="24718"/>
                  </a:cubicBezTo>
                  <a:close/>
                </a:path>
              </a:pathLst>
            </a:custGeom>
            <a:solidFill>
              <a:srgbClr val="F28E2B"/>
            </a:solidFill>
            <a:ln w="5221" cap="sq">
              <a:solidFill>
                <a:srgbClr val="F28E2B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C9DB68-E5F2-443E-4439-8F6AD8190B9C}"/>
                </a:ext>
              </a:extLst>
            </p:cNvPr>
            <p:cNvSpPr/>
            <p:nvPr/>
          </p:nvSpPr>
          <p:spPr>
            <a:xfrm>
              <a:off x="944577" y="2608240"/>
              <a:ext cx="6660949" cy="716647"/>
            </a:xfrm>
            <a:custGeom>
              <a:avLst/>
              <a:gdLst>
                <a:gd name="connsiteX0" fmla="*/ 48 w 6660949"/>
                <a:gd name="connsiteY0" fmla="*/ 0 h 716647"/>
                <a:gd name="connsiteX1" fmla="*/ 26169 w 6660949"/>
                <a:gd name="connsiteY1" fmla="*/ 2806 h 716647"/>
                <a:gd name="connsiteX2" fmla="*/ 52291 w 6660949"/>
                <a:gd name="connsiteY2" fmla="*/ 5618 h 716647"/>
                <a:gd name="connsiteX3" fmla="*/ 78412 w 6660949"/>
                <a:gd name="connsiteY3" fmla="*/ 8430 h 716647"/>
                <a:gd name="connsiteX4" fmla="*/ 104533 w 6660949"/>
                <a:gd name="connsiteY4" fmla="*/ 11236 h 716647"/>
                <a:gd name="connsiteX5" fmla="*/ 130655 w 6660949"/>
                <a:gd name="connsiteY5" fmla="*/ 14048 h 716647"/>
                <a:gd name="connsiteX6" fmla="*/ 156776 w 6660949"/>
                <a:gd name="connsiteY6" fmla="*/ 16861 h 716647"/>
                <a:gd name="connsiteX7" fmla="*/ 182898 w 6660949"/>
                <a:gd name="connsiteY7" fmla="*/ 19673 h 716647"/>
                <a:gd name="connsiteX8" fmla="*/ 209019 w 6660949"/>
                <a:gd name="connsiteY8" fmla="*/ 22479 h 716647"/>
                <a:gd name="connsiteX9" fmla="*/ 235140 w 6660949"/>
                <a:gd name="connsiteY9" fmla="*/ 25291 h 716647"/>
                <a:gd name="connsiteX10" fmla="*/ 261262 w 6660949"/>
                <a:gd name="connsiteY10" fmla="*/ 28103 h 716647"/>
                <a:gd name="connsiteX11" fmla="*/ 287383 w 6660949"/>
                <a:gd name="connsiteY11" fmla="*/ 30909 h 716647"/>
                <a:gd name="connsiteX12" fmla="*/ 313504 w 6660949"/>
                <a:gd name="connsiteY12" fmla="*/ 33721 h 716647"/>
                <a:gd name="connsiteX13" fmla="*/ 339626 w 6660949"/>
                <a:gd name="connsiteY13" fmla="*/ 36533 h 716647"/>
                <a:gd name="connsiteX14" fmla="*/ 365747 w 6660949"/>
                <a:gd name="connsiteY14" fmla="*/ 39346 h 716647"/>
                <a:gd name="connsiteX15" fmla="*/ 391869 w 6660949"/>
                <a:gd name="connsiteY15" fmla="*/ 42152 h 716647"/>
                <a:gd name="connsiteX16" fmla="*/ 417990 w 6660949"/>
                <a:gd name="connsiteY16" fmla="*/ 44964 h 716647"/>
                <a:gd name="connsiteX17" fmla="*/ 444111 w 6660949"/>
                <a:gd name="connsiteY17" fmla="*/ 47776 h 716647"/>
                <a:gd name="connsiteX18" fmla="*/ 470233 w 6660949"/>
                <a:gd name="connsiteY18" fmla="*/ 50582 h 716647"/>
                <a:gd name="connsiteX19" fmla="*/ 496354 w 6660949"/>
                <a:gd name="connsiteY19" fmla="*/ 53394 h 716647"/>
                <a:gd name="connsiteX20" fmla="*/ 522475 w 6660949"/>
                <a:gd name="connsiteY20" fmla="*/ 56206 h 716647"/>
                <a:gd name="connsiteX21" fmla="*/ 548597 w 6660949"/>
                <a:gd name="connsiteY21" fmla="*/ 59019 h 716647"/>
                <a:gd name="connsiteX22" fmla="*/ 574718 w 6660949"/>
                <a:gd name="connsiteY22" fmla="*/ 61824 h 716647"/>
                <a:gd name="connsiteX23" fmla="*/ 600840 w 6660949"/>
                <a:gd name="connsiteY23" fmla="*/ 64637 h 716647"/>
                <a:gd name="connsiteX24" fmla="*/ 626961 w 6660949"/>
                <a:gd name="connsiteY24" fmla="*/ 67449 h 716647"/>
                <a:gd name="connsiteX25" fmla="*/ 653082 w 6660949"/>
                <a:gd name="connsiteY25" fmla="*/ 70255 h 716647"/>
                <a:gd name="connsiteX26" fmla="*/ 679204 w 6660949"/>
                <a:gd name="connsiteY26" fmla="*/ 73067 h 716647"/>
                <a:gd name="connsiteX27" fmla="*/ 705325 w 6660949"/>
                <a:gd name="connsiteY27" fmla="*/ 75879 h 716647"/>
                <a:gd name="connsiteX28" fmla="*/ 731446 w 6660949"/>
                <a:gd name="connsiteY28" fmla="*/ 78685 h 716647"/>
                <a:gd name="connsiteX29" fmla="*/ 757568 w 6660949"/>
                <a:gd name="connsiteY29" fmla="*/ 81497 h 716647"/>
                <a:gd name="connsiteX30" fmla="*/ 783689 w 6660949"/>
                <a:gd name="connsiteY30" fmla="*/ 84310 h 716647"/>
                <a:gd name="connsiteX31" fmla="*/ 809811 w 6660949"/>
                <a:gd name="connsiteY31" fmla="*/ 87122 h 716647"/>
                <a:gd name="connsiteX32" fmla="*/ 835932 w 6660949"/>
                <a:gd name="connsiteY32" fmla="*/ 89928 h 716647"/>
                <a:gd name="connsiteX33" fmla="*/ 862053 w 6660949"/>
                <a:gd name="connsiteY33" fmla="*/ 92740 h 716647"/>
                <a:gd name="connsiteX34" fmla="*/ 888175 w 6660949"/>
                <a:gd name="connsiteY34" fmla="*/ 95552 h 716647"/>
                <a:gd name="connsiteX35" fmla="*/ 914296 w 6660949"/>
                <a:gd name="connsiteY35" fmla="*/ 98358 h 716647"/>
                <a:gd name="connsiteX36" fmla="*/ 940417 w 6660949"/>
                <a:gd name="connsiteY36" fmla="*/ 101170 h 716647"/>
                <a:gd name="connsiteX37" fmla="*/ 966539 w 6660949"/>
                <a:gd name="connsiteY37" fmla="*/ 103982 h 716647"/>
                <a:gd name="connsiteX38" fmla="*/ 992660 w 6660949"/>
                <a:gd name="connsiteY38" fmla="*/ 106795 h 716647"/>
                <a:gd name="connsiteX39" fmla="*/ 1018782 w 6660949"/>
                <a:gd name="connsiteY39" fmla="*/ 109600 h 716647"/>
                <a:gd name="connsiteX40" fmla="*/ 1044903 w 6660949"/>
                <a:gd name="connsiteY40" fmla="*/ 112413 h 716647"/>
                <a:gd name="connsiteX41" fmla="*/ 1071024 w 6660949"/>
                <a:gd name="connsiteY41" fmla="*/ 115225 h 716647"/>
                <a:gd name="connsiteX42" fmla="*/ 1097146 w 6660949"/>
                <a:gd name="connsiteY42" fmla="*/ 118031 h 716647"/>
                <a:gd name="connsiteX43" fmla="*/ 1123267 w 6660949"/>
                <a:gd name="connsiteY43" fmla="*/ 120843 h 716647"/>
                <a:gd name="connsiteX44" fmla="*/ 1149388 w 6660949"/>
                <a:gd name="connsiteY44" fmla="*/ 123655 h 716647"/>
                <a:gd name="connsiteX45" fmla="*/ 1175510 w 6660949"/>
                <a:gd name="connsiteY45" fmla="*/ 126468 h 716647"/>
                <a:gd name="connsiteX46" fmla="*/ 1201631 w 6660949"/>
                <a:gd name="connsiteY46" fmla="*/ 129273 h 716647"/>
                <a:gd name="connsiteX47" fmla="*/ 1227753 w 6660949"/>
                <a:gd name="connsiteY47" fmla="*/ 132086 h 716647"/>
                <a:gd name="connsiteX48" fmla="*/ 1253874 w 6660949"/>
                <a:gd name="connsiteY48" fmla="*/ 134898 h 716647"/>
                <a:gd name="connsiteX49" fmla="*/ 1279995 w 6660949"/>
                <a:gd name="connsiteY49" fmla="*/ 137704 h 716647"/>
                <a:gd name="connsiteX50" fmla="*/ 1306117 w 6660949"/>
                <a:gd name="connsiteY50" fmla="*/ 140516 h 716647"/>
                <a:gd name="connsiteX51" fmla="*/ 1332238 w 6660949"/>
                <a:gd name="connsiteY51" fmla="*/ 143328 h 716647"/>
                <a:gd name="connsiteX52" fmla="*/ 1358359 w 6660949"/>
                <a:gd name="connsiteY52" fmla="*/ 146140 h 716647"/>
                <a:gd name="connsiteX53" fmla="*/ 1384481 w 6660949"/>
                <a:gd name="connsiteY53" fmla="*/ 148946 h 716647"/>
                <a:gd name="connsiteX54" fmla="*/ 1410602 w 6660949"/>
                <a:gd name="connsiteY54" fmla="*/ 151758 h 716647"/>
                <a:gd name="connsiteX55" fmla="*/ 1436724 w 6660949"/>
                <a:gd name="connsiteY55" fmla="*/ 154571 h 716647"/>
                <a:gd name="connsiteX56" fmla="*/ 1462845 w 6660949"/>
                <a:gd name="connsiteY56" fmla="*/ 157377 h 716647"/>
                <a:gd name="connsiteX57" fmla="*/ 1488966 w 6660949"/>
                <a:gd name="connsiteY57" fmla="*/ 160189 h 716647"/>
                <a:gd name="connsiteX58" fmla="*/ 1515088 w 6660949"/>
                <a:gd name="connsiteY58" fmla="*/ 163001 h 716647"/>
                <a:gd name="connsiteX59" fmla="*/ 1541209 w 6660949"/>
                <a:gd name="connsiteY59" fmla="*/ 165813 h 716647"/>
                <a:gd name="connsiteX60" fmla="*/ 1567330 w 6660949"/>
                <a:gd name="connsiteY60" fmla="*/ 168619 h 716647"/>
                <a:gd name="connsiteX61" fmla="*/ 1593452 w 6660949"/>
                <a:gd name="connsiteY61" fmla="*/ 171431 h 716647"/>
                <a:gd name="connsiteX62" fmla="*/ 1619573 w 6660949"/>
                <a:gd name="connsiteY62" fmla="*/ 174244 h 716647"/>
                <a:gd name="connsiteX63" fmla="*/ 1645695 w 6660949"/>
                <a:gd name="connsiteY63" fmla="*/ 177049 h 716647"/>
                <a:gd name="connsiteX64" fmla="*/ 1671816 w 6660949"/>
                <a:gd name="connsiteY64" fmla="*/ 179862 h 716647"/>
                <a:gd name="connsiteX65" fmla="*/ 1697937 w 6660949"/>
                <a:gd name="connsiteY65" fmla="*/ 182674 h 716647"/>
                <a:gd name="connsiteX66" fmla="*/ 1724059 w 6660949"/>
                <a:gd name="connsiteY66" fmla="*/ 185486 h 716647"/>
                <a:gd name="connsiteX67" fmla="*/ 1750180 w 6660949"/>
                <a:gd name="connsiteY67" fmla="*/ 188292 h 716647"/>
                <a:gd name="connsiteX68" fmla="*/ 1776301 w 6660949"/>
                <a:gd name="connsiteY68" fmla="*/ 191104 h 716647"/>
                <a:gd name="connsiteX69" fmla="*/ 1802423 w 6660949"/>
                <a:gd name="connsiteY69" fmla="*/ 193916 h 716647"/>
                <a:gd name="connsiteX70" fmla="*/ 1828544 w 6660949"/>
                <a:gd name="connsiteY70" fmla="*/ 196722 h 716647"/>
                <a:gd name="connsiteX71" fmla="*/ 1854665 w 6660949"/>
                <a:gd name="connsiteY71" fmla="*/ 199535 h 716647"/>
                <a:gd name="connsiteX72" fmla="*/ 1880787 w 6660949"/>
                <a:gd name="connsiteY72" fmla="*/ 202347 h 716647"/>
                <a:gd name="connsiteX73" fmla="*/ 1906908 w 6660949"/>
                <a:gd name="connsiteY73" fmla="*/ 205152 h 716647"/>
                <a:gd name="connsiteX74" fmla="*/ 1933030 w 6660949"/>
                <a:gd name="connsiteY74" fmla="*/ 207965 h 716647"/>
                <a:gd name="connsiteX75" fmla="*/ 1959151 w 6660949"/>
                <a:gd name="connsiteY75" fmla="*/ 210777 h 716647"/>
                <a:gd name="connsiteX76" fmla="*/ 1985272 w 6660949"/>
                <a:gd name="connsiteY76" fmla="*/ 213589 h 716647"/>
                <a:gd name="connsiteX77" fmla="*/ 2011394 w 6660949"/>
                <a:gd name="connsiteY77" fmla="*/ 216395 h 716647"/>
                <a:gd name="connsiteX78" fmla="*/ 2037515 w 6660949"/>
                <a:gd name="connsiteY78" fmla="*/ 219207 h 716647"/>
                <a:gd name="connsiteX79" fmla="*/ 2063636 w 6660949"/>
                <a:gd name="connsiteY79" fmla="*/ 222020 h 716647"/>
                <a:gd name="connsiteX80" fmla="*/ 2089758 w 6660949"/>
                <a:gd name="connsiteY80" fmla="*/ 224825 h 716647"/>
                <a:gd name="connsiteX81" fmla="*/ 2115879 w 6660949"/>
                <a:gd name="connsiteY81" fmla="*/ 227638 h 716647"/>
                <a:gd name="connsiteX82" fmla="*/ 2142001 w 6660949"/>
                <a:gd name="connsiteY82" fmla="*/ 230450 h 716647"/>
                <a:gd name="connsiteX83" fmla="*/ 2168122 w 6660949"/>
                <a:gd name="connsiteY83" fmla="*/ 233262 h 716647"/>
                <a:gd name="connsiteX84" fmla="*/ 2194243 w 6660949"/>
                <a:gd name="connsiteY84" fmla="*/ 236068 h 716647"/>
                <a:gd name="connsiteX85" fmla="*/ 2220365 w 6660949"/>
                <a:gd name="connsiteY85" fmla="*/ 238880 h 716647"/>
                <a:gd name="connsiteX86" fmla="*/ 2246486 w 6660949"/>
                <a:gd name="connsiteY86" fmla="*/ 241693 h 716647"/>
                <a:gd name="connsiteX87" fmla="*/ 2272607 w 6660949"/>
                <a:gd name="connsiteY87" fmla="*/ 244498 h 716647"/>
                <a:gd name="connsiteX88" fmla="*/ 2298729 w 6660949"/>
                <a:gd name="connsiteY88" fmla="*/ 247311 h 716647"/>
                <a:gd name="connsiteX89" fmla="*/ 2324850 w 6660949"/>
                <a:gd name="connsiteY89" fmla="*/ 250123 h 716647"/>
                <a:gd name="connsiteX90" fmla="*/ 2350972 w 6660949"/>
                <a:gd name="connsiteY90" fmla="*/ 252935 h 716647"/>
                <a:gd name="connsiteX91" fmla="*/ 2377093 w 6660949"/>
                <a:gd name="connsiteY91" fmla="*/ 255741 h 716647"/>
                <a:gd name="connsiteX92" fmla="*/ 2403214 w 6660949"/>
                <a:gd name="connsiteY92" fmla="*/ 258553 h 716647"/>
                <a:gd name="connsiteX93" fmla="*/ 2429336 w 6660949"/>
                <a:gd name="connsiteY93" fmla="*/ 261365 h 716647"/>
                <a:gd name="connsiteX94" fmla="*/ 2455457 w 6660949"/>
                <a:gd name="connsiteY94" fmla="*/ 264171 h 716647"/>
                <a:gd name="connsiteX95" fmla="*/ 2481578 w 6660949"/>
                <a:gd name="connsiteY95" fmla="*/ 266983 h 716647"/>
                <a:gd name="connsiteX96" fmla="*/ 2507700 w 6660949"/>
                <a:gd name="connsiteY96" fmla="*/ 269796 h 716647"/>
                <a:gd name="connsiteX97" fmla="*/ 2533821 w 6660949"/>
                <a:gd name="connsiteY97" fmla="*/ 272608 h 716647"/>
                <a:gd name="connsiteX98" fmla="*/ 2559943 w 6660949"/>
                <a:gd name="connsiteY98" fmla="*/ 275414 h 716647"/>
                <a:gd name="connsiteX99" fmla="*/ 2586064 w 6660949"/>
                <a:gd name="connsiteY99" fmla="*/ 278226 h 716647"/>
                <a:gd name="connsiteX100" fmla="*/ 2612185 w 6660949"/>
                <a:gd name="connsiteY100" fmla="*/ 281038 h 716647"/>
                <a:gd name="connsiteX101" fmla="*/ 2638307 w 6660949"/>
                <a:gd name="connsiteY101" fmla="*/ 283844 h 716647"/>
                <a:gd name="connsiteX102" fmla="*/ 2664428 w 6660949"/>
                <a:gd name="connsiteY102" fmla="*/ 286656 h 716647"/>
                <a:gd name="connsiteX103" fmla="*/ 2690549 w 6660949"/>
                <a:gd name="connsiteY103" fmla="*/ 289469 h 716647"/>
                <a:gd name="connsiteX104" fmla="*/ 2716671 w 6660949"/>
                <a:gd name="connsiteY104" fmla="*/ 292281 h 716647"/>
                <a:gd name="connsiteX105" fmla="*/ 2742792 w 6660949"/>
                <a:gd name="connsiteY105" fmla="*/ 295087 h 716647"/>
                <a:gd name="connsiteX106" fmla="*/ 2768914 w 6660949"/>
                <a:gd name="connsiteY106" fmla="*/ 297899 h 716647"/>
                <a:gd name="connsiteX107" fmla="*/ 2795035 w 6660949"/>
                <a:gd name="connsiteY107" fmla="*/ 300711 h 716647"/>
                <a:gd name="connsiteX108" fmla="*/ 2821156 w 6660949"/>
                <a:gd name="connsiteY108" fmla="*/ 303517 h 716647"/>
                <a:gd name="connsiteX109" fmla="*/ 2847278 w 6660949"/>
                <a:gd name="connsiteY109" fmla="*/ 306329 h 716647"/>
                <a:gd name="connsiteX110" fmla="*/ 2873399 w 6660949"/>
                <a:gd name="connsiteY110" fmla="*/ 309142 h 716647"/>
                <a:gd name="connsiteX111" fmla="*/ 2899520 w 6660949"/>
                <a:gd name="connsiteY111" fmla="*/ 311954 h 716647"/>
                <a:gd name="connsiteX112" fmla="*/ 2925642 w 6660949"/>
                <a:gd name="connsiteY112" fmla="*/ 314759 h 716647"/>
                <a:gd name="connsiteX113" fmla="*/ 2951763 w 6660949"/>
                <a:gd name="connsiteY113" fmla="*/ 317572 h 716647"/>
                <a:gd name="connsiteX114" fmla="*/ 2977885 w 6660949"/>
                <a:gd name="connsiteY114" fmla="*/ 320384 h 716647"/>
                <a:gd name="connsiteX115" fmla="*/ 3004006 w 6660949"/>
                <a:gd name="connsiteY115" fmla="*/ 323190 h 716647"/>
                <a:gd name="connsiteX116" fmla="*/ 3030127 w 6660949"/>
                <a:gd name="connsiteY116" fmla="*/ 326002 h 716647"/>
                <a:gd name="connsiteX117" fmla="*/ 3056249 w 6660949"/>
                <a:gd name="connsiteY117" fmla="*/ 328814 h 716647"/>
                <a:gd name="connsiteX118" fmla="*/ 3082370 w 6660949"/>
                <a:gd name="connsiteY118" fmla="*/ 331627 h 716647"/>
                <a:gd name="connsiteX119" fmla="*/ 3108491 w 6660949"/>
                <a:gd name="connsiteY119" fmla="*/ 334432 h 716647"/>
                <a:gd name="connsiteX120" fmla="*/ 3134613 w 6660949"/>
                <a:gd name="connsiteY120" fmla="*/ 337245 h 716647"/>
                <a:gd name="connsiteX121" fmla="*/ 3160734 w 6660949"/>
                <a:gd name="connsiteY121" fmla="*/ 340057 h 716647"/>
                <a:gd name="connsiteX122" fmla="*/ 3186856 w 6660949"/>
                <a:gd name="connsiteY122" fmla="*/ 342863 h 716647"/>
                <a:gd name="connsiteX123" fmla="*/ 3212977 w 6660949"/>
                <a:gd name="connsiteY123" fmla="*/ 345675 h 716647"/>
                <a:gd name="connsiteX124" fmla="*/ 3239098 w 6660949"/>
                <a:gd name="connsiteY124" fmla="*/ 348487 h 716647"/>
                <a:gd name="connsiteX125" fmla="*/ 3265220 w 6660949"/>
                <a:gd name="connsiteY125" fmla="*/ 351293 h 716647"/>
                <a:gd name="connsiteX126" fmla="*/ 3291341 w 6660949"/>
                <a:gd name="connsiteY126" fmla="*/ 354105 h 716647"/>
                <a:gd name="connsiteX127" fmla="*/ 3317462 w 6660949"/>
                <a:gd name="connsiteY127" fmla="*/ 356917 h 716647"/>
                <a:gd name="connsiteX128" fmla="*/ 3343584 w 6660949"/>
                <a:gd name="connsiteY128" fmla="*/ 359730 h 716647"/>
                <a:gd name="connsiteX129" fmla="*/ 3369705 w 6660949"/>
                <a:gd name="connsiteY129" fmla="*/ 362536 h 716647"/>
                <a:gd name="connsiteX130" fmla="*/ 3395826 w 6660949"/>
                <a:gd name="connsiteY130" fmla="*/ 365348 h 716647"/>
                <a:gd name="connsiteX131" fmla="*/ 3421948 w 6660949"/>
                <a:gd name="connsiteY131" fmla="*/ 368160 h 716647"/>
                <a:gd name="connsiteX132" fmla="*/ 3448069 w 6660949"/>
                <a:gd name="connsiteY132" fmla="*/ 370966 h 716647"/>
                <a:gd name="connsiteX133" fmla="*/ 3474191 w 6660949"/>
                <a:gd name="connsiteY133" fmla="*/ 373778 h 716647"/>
                <a:gd name="connsiteX134" fmla="*/ 3500312 w 6660949"/>
                <a:gd name="connsiteY134" fmla="*/ 376590 h 716647"/>
                <a:gd name="connsiteX135" fmla="*/ 3526433 w 6660949"/>
                <a:gd name="connsiteY135" fmla="*/ 379403 h 716647"/>
                <a:gd name="connsiteX136" fmla="*/ 3552555 w 6660949"/>
                <a:gd name="connsiteY136" fmla="*/ 382208 h 716647"/>
                <a:gd name="connsiteX137" fmla="*/ 3578676 w 6660949"/>
                <a:gd name="connsiteY137" fmla="*/ 385021 h 716647"/>
                <a:gd name="connsiteX138" fmla="*/ 3604797 w 6660949"/>
                <a:gd name="connsiteY138" fmla="*/ 387833 h 716647"/>
                <a:gd name="connsiteX139" fmla="*/ 3630919 w 6660949"/>
                <a:gd name="connsiteY139" fmla="*/ 390639 h 716647"/>
                <a:gd name="connsiteX140" fmla="*/ 3657040 w 6660949"/>
                <a:gd name="connsiteY140" fmla="*/ 393451 h 716647"/>
                <a:gd name="connsiteX141" fmla="*/ 3683162 w 6660949"/>
                <a:gd name="connsiteY141" fmla="*/ 396263 h 716647"/>
                <a:gd name="connsiteX142" fmla="*/ 3709283 w 6660949"/>
                <a:gd name="connsiteY142" fmla="*/ 399076 h 716647"/>
                <a:gd name="connsiteX143" fmla="*/ 3735404 w 6660949"/>
                <a:gd name="connsiteY143" fmla="*/ 401881 h 716647"/>
                <a:gd name="connsiteX144" fmla="*/ 3761526 w 6660949"/>
                <a:gd name="connsiteY144" fmla="*/ 404694 h 716647"/>
                <a:gd name="connsiteX145" fmla="*/ 3787647 w 6660949"/>
                <a:gd name="connsiteY145" fmla="*/ 407506 h 716647"/>
                <a:gd name="connsiteX146" fmla="*/ 3813768 w 6660949"/>
                <a:gd name="connsiteY146" fmla="*/ 410312 h 716647"/>
                <a:gd name="connsiteX147" fmla="*/ 3839890 w 6660949"/>
                <a:gd name="connsiteY147" fmla="*/ 413124 h 716647"/>
                <a:gd name="connsiteX148" fmla="*/ 3866011 w 6660949"/>
                <a:gd name="connsiteY148" fmla="*/ 415936 h 716647"/>
                <a:gd name="connsiteX149" fmla="*/ 3892133 w 6660949"/>
                <a:gd name="connsiteY149" fmla="*/ 418748 h 716647"/>
                <a:gd name="connsiteX150" fmla="*/ 3918254 w 6660949"/>
                <a:gd name="connsiteY150" fmla="*/ 421554 h 716647"/>
                <a:gd name="connsiteX151" fmla="*/ 3944375 w 6660949"/>
                <a:gd name="connsiteY151" fmla="*/ 424366 h 716647"/>
                <a:gd name="connsiteX152" fmla="*/ 3970497 w 6660949"/>
                <a:gd name="connsiteY152" fmla="*/ 427179 h 716647"/>
                <a:gd name="connsiteX153" fmla="*/ 3996618 w 6660949"/>
                <a:gd name="connsiteY153" fmla="*/ 429984 h 716647"/>
                <a:gd name="connsiteX154" fmla="*/ 4022739 w 6660949"/>
                <a:gd name="connsiteY154" fmla="*/ 432797 h 716647"/>
                <a:gd name="connsiteX155" fmla="*/ 4048861 w 6660949"/>
                <a:gd name="connsiteY155" fmla="*/ 435609 h 716647"/>
                <a:gd name="connsiteX156" fmla="*/ 4074982 w 6660949"/>
                <a:gd name="connsiteY156" fmla="*/ 438421 h 716647"/>
                <a:gd name="connsiteX157" fmla="*/ 4101104 w 6660949"/>
                <a:gd name="connsiteY157" fmla="*/ 441227 h 716647"/>
                <a:gd name="connsiteX158" fmla="*/ 4127225 w 6660949"/>
                <a:gd name="connsiteY158" fmla="*/ 444039 h 716647"/>
                <a:gd name="connsiteX159" fmla="*/ 4153346 w 6660949"/>
                <a:gd name="connsiteY159" fmla="*/ 446852 h 716647"/>
                <a:gd name="connsiteX160" fmla="*/ 4179468 w 6660949"/>
                <a:gd name="connsiteY160" fmla="*/ 449657 h 716647"/>
                <a:gd name="connsiteX161" fmla="*/ 4205589 w 6660949"/>
                <a:gd name="connsiteY161" fmla="*/ 452470 h 716647"/>
                <a:gd name="connsiteX162" fmla="*/ 4231711 w 6660949"/>
                <a:gd name="connsiteY162" fmla="*/ 455282 h 716647"/>
                <a:gd name="connsiteX163" fmla="*/ 4257832 w 6660949"/>
                <a:gd name="connsiteY163" fmla="*/ 458094 h 716647"/>
                <a:gd name="connsiteX164" fmla="*/ 4283953 w 6660949"/>
                <a:gd name="connsiteY164" fmla="*/ 460900 h 716647"/>
                <a:gd name="connsiteX165" fmla="*/ 4310075 w 6660949"/>
                <a:gd name="connsiteY165" fmla="*/ 463712 h 716647"/>
                <a:gd name="connsiteX166" fmla="*/ 4336196 w 6660949"/>
                <a:gd name="connsiteY166" fmla="*/ 466524 h 716647"/>
                <a:gd name="connsiteX167" fmla="*/ 4362317 w 6660949"/>
                <a:gd name="connsiteY167" fmla="*/ 469330 h 716647"/>
                <a:gd name="connsiteX168" fmla="*/ 4388439 w 6660949"/>
                <a:gd name="connsiteY168" fmla="*/ 472142 h 716647"/>
                <a:gd name="connsiteX169" fmla="*/ 4414560 w 6660949"/>
                <a:gd name="connsiteY169" fmla="*/ 474955 h 716647"/>
                <a:gd name="connsiteX170" fmla="*/ 4440681 w 6660949"/>
                <a:gd name="connsiteY170" fmla="*/ 477761 h 716647"/>
                <a:gd name="connsiteX171" fmla="*/ 4466803 w 6660949"/>
                <a:gd name="connsiteY171" fmla="*/ 480573 h 716647"/>
                <a:gd name="connsiteX172" fmla="*/ 4492924 w 6660949"/>
                <a:gd name="connsiteY172" fmla="*/ 483385 h 716647"/>
                <a:gd name="connsiteX173" fmla="*/ 4519046 w 6660949"/>
                <a:gd name="connsiteY173" fmla="*/ 486197 h 716647"/>
                <a:gd name="connsiteX174" fmla="*/ 4545167 w 6660949"/>
                <a:gd name="connsiteY174" fmla="*/ 489003 h 716647"/>
                <a:gd name="connsiteX175" fmla="*/ 4571288 w 6660949"/>
                <a:gd name="connsiteY175" fmla="*/ 491815 h 716647"/>
                <a:gd name="connsiteX176" fmla="*/ 4597410 w 6660949"/>
                <a:gd name="connsiteY176" fmla="*/ 494628 h 716647"/>
                <a:gd name="connsiteX177" fmla="*/ 4623531 w 6660949"/>
                <a:gd name="connsiteY177" fmla="*/ 497433 h 716647"/>
                <a:gd name="connsiteX178" fmla="*/ 4649652 w 6660949"/>
                <a:gd name="connsiteY178" fmla="*/ 500246 h 716647"/>
                <a:gd name="connsiteX179" fmla="*/ 4675774 w 6660949"/>
                <a:gd name="connsiteY179" fmla="*/ 503058 h 716647"/>
                <a:gd name="connsiteX180" fmla="*/ 4701895 w 6660949"/>
                <a:gd name="connsiteY180" fmla="*/ 505870 h 716647"/>
                <a:gd name="connsiteX181" fmla="*/ 4728017 w 6660949"/>
                <a:gd name="connsiteY181" fmla="*/ 508676 h 716647"/>
                <a:gd name="connsiteX182" fmla="*/ 4754138 w 6660949"/>
                <a:gd name="connsiteY182" fmla="*/ 511488 h 716647"/>
                <a:gd name="connsiteX183" fmla="*/ 4780259 w 6660949"/>
                <a:gd name="connsiteY183" fmla="*/ 514300 h 716647"/>
                <a:gd name="connsiteX184" fmla="*/ 4806381 w 6660949"/>
                <a:gd name="connsiteY184" fmla="*/ 517106 h 716647"/>
                <a:gd name="connsiteX185" fmla="*/ 4832502 w 6660949"/>
                <a:gd name="connsiteY185" fmla="*/ 519919 h 716647"/>
                <a:gd name="connsiteX186" fmla="*/ 4858623 w 6660949"/>
                <a:gd name="connsiteY186" fmla="*/ 522731 h 716647"/>
                <a:gd name="connsiteX187" fmla="*/ 4884745 w 6660949"/>
                <a:gd name="connsiteY187" fmla="*/ 525543 h 716647"/>
                <a:gd name="connsiteX188" fmla="*/ 4910866 w 6660949"/>
                <a:gd name="connsiteY188" fmla="*/ 528349 h 716647"/>
                <a:gd name="connsiteX189" fmla="*/ 4936988 w 6660949"/>
                <a:gd name="connsiteY189" fmla="*/ 531161 h 716647"/>
                <a:gd name="connsiteX190" fmla="*/ 4963109 w 6660949"/>
                <a:gd name="connsiteY190" fmla="*/ 533973 h 716647"/>
                <a:gd name="connsiteX191" fmla="*/ 4989230 w 6660949"/>
                <a:gd name="connsiteY191" fmla="*/ 536779 h 716647"/>
                <a:gd name="connsiteX192" fmla="*/ 5015352 w 6660949"/>
                <a:gd name="connsiteY192" fmla="*/ 539591 h 716647"/>
                <a:gd name="connsiteX193" fmla="*/ 5041473 w 6660949"/>
                <a:gd name="connsiteY193" fmla="*/ 542404 h 716647"/>
                <a:gd name="connsiteX194" fmla="*/ 5067594 w 6660949"/>
                <a:gd name="connsiteY194" fmla="*/ 545216 h 716647"/>
                <a:gd name="connsiteX195" fmla="*/ 5093716 w 6660949"/>
                <a:gd name="connsiteY195" fmla="*/ 548022 h 716647"/>
                <a:gd name="connsiteX196" fmla="*/ 5119837 w 6660949"/>
                <a:gd name="connsiteY196" fmla="*/ 550834 h 716647"/>
                <a:gd name="connsiteX197" fmla="*/ 5145959 w 6660949"/>
                <a:gd name="connsiteY197" fmla="*/ 553646 h 716647"/>
                <a:gd name="connsiteX198" fmla="*/ 5172080 w 6660949"/>
                <a:gd name="connsiteY198" fmla="*/ 556452 h 716647"/>
                <a:gd name="connsiteX199" fmla="*/ 5198201 w 6660949"/>
                <a:gd name="connsiteY199" fmla="*/ 559264 h 716647"/>
                <a:gd name="connsiteX200" fmla="*/ 5224323 w 6660949"/>
                <a:gd name="connsiteY200" fmla="*/ 562077 h 716647"/>
                <a:gd name="connsiteX201" fmla="*/ 5250444 w 6660949"/>
                <a:gd name="connsiteY201" fmla="*/ 564889 h 716647"/>
                <a:gd name="connsiteX202" fmla="*/ 5276565 w 6660949"/>
                <a:gd name="connsiteY202" fmla="*/ 567695 h 716647"/>
                <a:gd name="connsiteX203" fmla="*/ 5302687 w 6660949"/>
                <a:gd name="connsiteY203" fmla="*/ 570507 h 716647"/>
                <a:gd name="connsiteX204" fmla="*/ 5328808 w 6660949"/>
                <a:gd name="connsiteY204" fmla="*/ 573319 h 716647"/>
                <a:gd name="connsiteX205" fmla="*/ 5354930 w 6660949"/>
                <a:gd name="connsiteY205" fmla="*/ 576125 h 716647"/>
                <a:gd name="connsiteX206" fmla="*/ 5381051 w 6660949"/>
                <a:gd name="connsiteY206" fmla="*/ 578937 h 716647"/>
                <a:gd name="connsiteX207" fmla="*/ 5407172 w 6660949"/>
                <a:gd name="connsiteY207" fmla="*/ 581749 h 716647"/>
                <a:gd name="connsiteX208" fmla="*/ 5433294 w 6660949"/>
                <a:gd name="connsiteY208" fmla="*/ 584562 h 716647"/>
                <a:gd name="connsiteX209" fmla="*/ 5459415 w 6660949"/>
                <a:gd name="connsiteY209" fmla="*/ 587368 h 716647"/>
                <a:gd name="connsiteX210" fmla="*/ 5485536 w 6660949"/>
                <a:gd name="connsiteY210" fmla="*/ 590180 h 716647"/>
                <a:gd name="connsiteX211" fmla="*/ 5511658 w 6660949"/>
                <a:gd name="connsiteY211" fmla="*/ 592992 h 716647"/>
                <a:gd name="connsiteX212" fmla="*/ 5537779 w 6660949"/>
                <a:gd name="connsiteY212" fmla="*/ 595798 h 716647"/>
                <a:gd name="connsiteX213" fmla="*/ 5563900 w 6660949"/>
                <a:gd name="connsiteY213" fmla="*/ 598610 h 716647"/>
                <a:gd name="connsiteX214" fmla="*/ 5590022 w 6660949"/>
                <a:gd name="connsiteY214" fmla="*/ 601422 h 716647"/>
                <a:gd name="connsiteX215" fmla="*/ 5616143 w 6660949"/>
                <a:gd name="connsiteY215" fmla="*/ 604235 h 716647"/>
                <a:gd name="connsiteX216" fmla="*/ 5642265 w 6660949"/>
                <a:gd name="connsiteY216" fmla="*/ 607040 h 716647"/>
                <a:gd name="connsiteX217" fmla="*/ 5668386 w 6660949"/>
                <a:gd name="connsiteY217" fmla="*/ 609853 h 716647"/>
                <a:gd name="connsiteX218" fmla="*/ 5694507 w 6660949"/>
                <a:gd name="connsiteY218" fmla="*/ 612665 h 716647"/>
                <a:gd name="connsiteX219" fmla="*/ 5720629 w 6660949"/>
                <a:gd name="connsiteY219" fmla="*/ 615471 h 716647"/>
                <a:gd name="connsiteX220" fmla="*/ 5746750 w 6660949"/>
                <a:gd name="connsiteY220" fmla="*/ 618283 h 716647"/>
                <a:gd name="connsiteX221" fmla="*/ 5772871 w 6660949"/>
                <a:gd name="connsiteY221" fmla="*/ 621095 h 716647"/>
                <a:gd name="connsiteX222" fmla="*/ 5798993 w 6660949"/>
                <a:gd name="connsiteY222" fmla="*/ 623901 h 716647"/>
                <a:gd name="connsiteX223" fmla="*/ 5825114 w 6660949"/>
                <a:gd name="connsiteY223" fmla="*/ 626713 h 716647"/>
                <a:gd name="connsiteX224" fmla="*/ 5851236 w 6660949"/>
                <a:gd name="connsiteY224" fmla="*/ 629526 h 716647"/>
                <a:gd name="connsiteX225" fmla="*/ 5877357 w 6660949"/>
                <a:gd name="connsiteY225" fmla="*/ 632338 h 716647"/>
                <a:gd name="connsiteX226" fmla="*/ 5903478 w 6660949"/>
                <a:gd name="connsiteY226" fmla="*/ 635144 h 716647"/>
                <a:gd name="connsiteX227" fmla="*/ 5929600 w 6660949"/>
                <a:gd name="connsiteY227" fmla="*/ 637956 h 716647"/>
                <a:gd name="connsiteX228" fmla="*/ 5955721 w 6660949"/>
                <a:gd name="connsiteY228" fmla="*/ 640768 h 716647"/>
                <a:gd name="connsiteX229" fmla="*/ 5981842 w 6660949"/>
                <a:gd name="connsiteY229" fmla="*/ 643574 h 716647"/>
                <a:gd name="connsiteX230" fmla="*/ 6007964 w 6660949"/>
                <a:gd name="connsiteY230" fmla="*/ 646386 h 716647"/>
                <a:gd name="connsiteX231" fmla="*/ 6034085 w 6660949"/>
                <a:gd name="connsiteY231" fmla="*/ 649198 h 716647"/>
                <a:gd name="connsiteX232" fmla="*/ 6060207 w 6660949"/>
                <a:gd name="connsiteY232" fmla="*/ 652011 h 716647"/>
                <a:gd name="connsiteX233" fmla="*/ 6086328 w 6660949"/>
                <a:gd name="connsiteY233" fmla="*/ 654816 h 716647"/>
                <a:gd name="connsiteX234" fmla="*/ 6112449 w 6660949"/>
                <a:gd name="connsiteY234" fmla="*/ 657629 h 716647"/>
                <a:gd name="connsiteX235" fmla="*/ 6138571 w 6660949"/>
                <a:gd name="connsiteY235" fmla="*/ 660441 h 716647"/>
                <a:gd name="connsiteX236" fmla="*/ 6164692 w 6660949"/>
                <a:gd name="connsiteY236" fmla="*/ 663247 h 716647"/>
                <a:gd name="connsiteX237" fmla="*/ 6190813 w 6660949"/>
                <a:gd name="connsiteY237" fmla="*/ 666059 h 716647"/>
                <a:gd name="connsiteX238" fmla="*/ 6216935 w 6660949"/>
                <a:gd name="connsiteY238" fmla="*/ 668871 h 716647"/>
                <a:gd name="connsiteX239" fmla="*/ 6243056 w 6660949"/>
                <a:gd name="connsiteY239" fmla="*/ 671683 h 716647"/>
                <a:gd name="connsiteX240" fmla="*/ 6269178 w 6660949"/>
                <a:gd name="connsiteY240" fmla="*/ 674489 h 716647"/>
                <a:gd name="connsiteX241" fmla="*/ 6295299 w 6660949"/>
                <a:gd name="connsiteY241" fmla="*/ 677302 h 716647"/>
                <a:gd name="connsiteX242" fmla="*/ 6321420 w 6660949"/>
                <a:gd name="connsiteY242" fmla="*/ 680114 h 716647"/>
                <a:gd name="connsiteX243" fmla="*/ 6347542 w 6660949"/>
                <a:gd name="connsiteY243" fmla="*/ 682920 h 716647"/>
                <a:gd name="connsiteX244" fmla="*/ 6373663 w 6660949"/>
                <a:gd name="connsiteY244" fmla="*/ 685732 h 716647"/>
                <a:gd name="connsiteX245" fmla="*/ 6399784 w 6660949"/>
                <a:gd name="connsiteY245" fmla="*/ 688544 h 716647"/>
                <a:gd name="connsiteX246" fmla="*/ 6425906 w 6660949"/>
                <a:gd name="connsiteY246" fmla="*/ 691356 h 716647"/>
                <a:gd name="connsiteX247" fmla="*/ 6452027 w 6660949"/>
                <a:gd name="connsiteY247" fmla="*/ 694162 h 716647"/>
                <a:gd name="connsiteX248" fmla="*/ 6478149 w 6660949"/>
                <a:gd name="connsiteY248" fmla="*/ 696974 h 716647"/>
                <a:gd name="connsiteX249" fmla="*/ 6504270 w 6660949"/>
                <a:gd name="connsiteY249" fmla="*/ 699787 h 716647"/>
                <a:gd name="connsiteX250" fmla="*/ 6530391 w 6660949"/>
                <a:gd name="connsiteY250" fmla="*/ 702592 h 716647"/>
                <a:gd name="connsiteX251" fmla="*/ 6556513 w 6660949"/>
                <a:gd name="connsiteY251" fmla="*/ 705405 h 716647"/>
                <a:gd name="connsiteX252" fmla="*/ 6582634 w 6660949"/>
                <a:gd name="connsiteY252" fmla="*/ 708217 h 716647"/>
                <a:gd name="connsiteX253" fmla="*/ 6608755 w 6660949"/>
                <a:gd name="connsiteY253" fmla="*/ 711029 h 716647"/>
                <a:gd name="connsiteX254" fmla="*/ 6634877 w 6660949"/>
                <a:gd name="connsiteY254" fmla="*/ 713835 h 716647"/>
                <a:gd name="connsiteX255" fmla="*/ 6660998 w 6660949"/>
                <a:gd name="connsiteY255" fmla="*/ 716647 h 71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60949" h="716647">
                  <a:moveTo>
                    <a:pt x="48" y="0"/>
                  </a:moveTo>
                  <a:lnTo>
                    <a:pt x="26169" y="2806"/>
                  </a:lnTo>
                  <a:lnTo>
                    <a:pt x="52291" y="5618"/>
                  </a:lnTo>
                  <a:lnTo>
                    <a:pt x="78412" y="8430"/>
                  </a:lnTo>
                  <a:lnTo>
                    <a:pt x="104533" y="11236"/>
                  </a:lnTo>
                  <a:lnTo>
                    <a:pt x="130655" y="14048"/>
                  </a:lnTo>
                  <a:lnTo>
                    <a:pt x="156776" y="16861"/>
                  </a:lnTo>
                  <a:lnTo>
                    <a:pt x="182898" y="19673"/>
                  </a:lnTo>
                  <a:lnTo>
                    <a:pt x="209019" y="22479"/>
                  </a:lnTo>
                  <a:lnTo>
                    <a:pt x="235140" y="25291"/>
                  </a:lnTo>
                  <a:lnTo>
                    <a:pt x="261262" y="28103"/>
                  </a:lnTo>
                  <a:lnTo>
                    <a:pt x="287383" y="30909"/>
                  </a:lnTo>
                  <a:lnTo>
                    <a:pt x="313504" y="33721"/>
                  </a:lnTo>
                  <a:lnTo>
                    <a:pt x="339626" y="36533"/>
                  </a:lnTo>
                  <a:lnTo>
                    <a:pt x="365747" y="39346"/>
                  </a:lnTo>
                  <a:lnTo>
                    <a:pt x="391869" y="42152"/>
                  </a:lnTo>
                  <a:lnTo>
                    <a:pt x="417990" y="44964"/>
                  </a:lnTo>
                  <a:lnTo>
                    <a:pt x="444111" y="47776"/>
                  </a:lnTo>
                  <a:lnTo>
                    <a:pt x="470233" y="50582"/>
                  </a:lnTo>
                  <a:lnTo>
                    <a:pt x="496354" y="53394"/>
                  </a:lnTo>
                  <a:lnTo>
                    <a:pt x="522475" y="56206"/>
                  </a:lnTo>
                  <a:lnTo>
                    <a:pt x="548597" y="59019"/>
                  </a:lnTo>
                  <a:lnTo>
                    <a:pt x="574718" y="61824"/>
                  </a:lnTo>
                  <a:lnTo>
                    <a:pt x="600840" y="64637"/>
                  </a:lnTo>
                  <a:lnTo>
                    <a:pt x="626961" y="67449"/>
                  </a:lnTo>
                  <a:lnTo>
                    <a:pt x="653082" y="70255"/>
                  </a:lnTo>
                  <a:lnTo>
                    <a:pt x="679204" y="73067"/>
                  </a:lnTo>
                  <a:lnTo>
                    <a:pt x="705325" y="75879"/>
                  </a:lnTo>
                  <a:lnTo>
                    <a:pt x="731446" y="78685"/>
                  </a:lnTo>
                  <a:lnTo>
                    <a:pt x="757568" y="81497"/>
                  </a:lnTo>
                  <a:lnTo>
                    <a:pt x="783689" y="84310"/>
                  </a:lnTo>
                  <a:lnTo>
                    <a:pt x="809811" y="87122"/>
                  </a:lnTo>
                  <a:lnTo>
                    <a:pt x="835932" y="89928"/>
                  </a:lnTo>
                  <a:lnTo>
                    <a:pt x="862053" y="92740"/>
                  </a:lnTo>
                  <a:lnTo>
                    <a:pt x="888175" y="95552"/>
                  </a:lnTo>
                  <a:lnTo>
                    <a:pt x="914296" y="98358"/>
                  </a:lnTo>
                  <a:lnTo>
                    <a:pt x="940417" y="101170"/>
                  </a:lnTo>
                  <a:lnTo>
                    <a:pt x="966539" y="103982"/>
                  </a:lnTo>
                  <a:lnTo>
                    <a:pt x="992660" y="106795"/>
                  </a:lnTo>
                  <a:lnTo>
                    <a:pt x="1018782" y="109600"/>
                  </a:lnTo>
                  <a:lnTo>
                    <a:pt x="1044903" y="112413"/>
                  </a:lnTo>
                  <a:lnTo>
                    <a:pt x="1071024" y="115225"/>
                  </a:lnTo>
                  <a:lnTo>
                    <a:pt x="1097146" y="118031"/>
                  </a:lnTo>
                  <a:lnTo>
                    <a:pt x="1123267" y="120843"/>
                  </a:lnTo>
                  <a:lnTo>
                    <a:pt x="1149388" y="123655"/>
                  </a:lnTo>
                  <a:lnTo>
                    <a:pt x="1175510" y="126468"/>
                  </a:lnTo>
                  <a:lnTo>
                    <a:pt x="1201631" y="129273"/>
                  </a:lnTo>
                  <a:lnTo>
                    <a:pt x="1227753" y="132086"/>
                  </a:lnTo>
                  <a:lnTo>
                    <a:pt x="1253874" y="134898"/>
                  </a:lnTo>
                  <a:lnTo>
                    <a:pt x="1279995" y="137704"/>
                  </a:lnTo>
                  <a:lnTo>
                    <a:pt x="1306117" y="140516"/>
                  </a:lnTo>
                  <a:lnTo>
                    <a:pt x="1332238" y="143328"/>
                  </a:lnTo>
                  <a:lnTo>
                    <a:pt x="1358359" y="146140"/>
                  </a:lnTo>
                  <a:lnTo>
                    <a:pt x="1384481" y="148946"/>
                  </a:lnTo>
                  <a:lnTo>
                    <a:pt x="1410602" y="151758"/>
                  </a:lnTo>
                  <a:lnTo>
                    <a:pt x="1436724" y="154571"/>
                  </a:lnTo>
                  <a:lnTo>
                    <a:pt x="1462845" y="157377"/>
                  </a:lnTo>
                  <a:lnTo>
                    <a:pt x="1488966" y="160189"/>
                  </a:lnTo>
                  <a:lnTo>
                    <a:pt x="1515088" y="163001"/>
                  </a:lnTo>
                  <a:lnTo>
                    <a:pt x="1541209" y="165813"/>
                  </a:lnTo>
                  <a:lnTo>
                    <a:pt x="1567330" y="168619"/>
                  </a:lnTo>
                  <a:lnTo>
                    <a:pt x="1593452" y="171431"/>
                  </a:lnTo>
                  <a:lnTo>
                    <a:pt x="1619573" y="174244"/>
                  </a:lnTo>
                  <a:lnTo>
                    <a:pt x="1645695" y="177049"/>
                  </a:lnTo>
                  <a:lnTo>
                    <a:pt x="1671816" y="179862"/>
                  </a:lnTo>
                  <a:lnTo>
                    <a:pt x="1697937" y="182674"/>
                  </a:lnTo>
                  <a:lnTo>
                    <a:pt x="1724059" y="185486"/>
                  </a:lnTo>
                  <a:lnTo>
                    <a:pt x="1750180" y="188292"/>
                  </a:lnTo>
                  <a:lnTo>
                    <a:pt x="1776301" y="191104"/>
                  </a:lnTo>
                  <a:lnTo>
                    <a:pt x="1802423" y="193916"/>
                  </a:lnTo>
                  <a:lnTo>
                    <a:pt x="1828544" y="196722"/>
                  </a:lnTo>
                  <a:lnTo>
                    <a:pt x="1854665" y="199535"/>
                  </a:lnTo>
                  <a:lnTo>
                    <a:pt x="1880787" y="202347"/>
                  </a:lnTo>
                  <a:lnTo>
                    <a:pt x="1906908" y="205152"/>
                  </a:lnTo>
                  <a:lnTo>
                    <a:pt x="1933030" y="207965"/>
                  </a:lnTo>
                  <a:lnTo>
                    <a:pt x="1959151" y="210777"/>
                  </a:lnTo>
                  <a:lnTo>
                    <a:pt x="1985272" y="213589"/>
                  </a:lnTo>
                  <a:lnTo>
                    <a:pt x="2011394" y="216395"/>
                  </a:lnTo>
                  <a:lnTo>
                    <a:pt x="2037515" y="219207"/>
                  </a:lnTo>
                  <a:lnTo>
                    <a:pt x="2063636" y="222020"/>
                  </a:lnTo>
                  <a:lnTo>
                    <a:pt x="2089758" y="224825"/>
                  </a:lnTo>
                  <a:lnTo>
                    <a:pt x="2115879" y="227638"/>
                  </a:lnTo>
                  <a:lnTo>
                    <a:pt x="2142001" y="230450"/>
                  </a:lnTo>
                  <a:lnTo>
                    <a:pt x="2168122" y="233262"/>
                  </a:lnTo>
                  <a:lnTo>
                    <a:pt x="2194243" y="236068"/>
                  </a:lnTo>
                  <a:lnTo>
                    <a:pt x="2220365" y="238880"/>
                  </a:lnTo>
                  <a:lnTo>
                    <a:pt x="2246486" y="241693"/>
                  </a:lnTo>
                  <a:lnTo>
                    <a:pt x="2272607" y="244498"/>
                  </a:lnTo>
                  <a:lnTo>
                    <a:pt x="2298729" y="247311"/>
                  </a:lnTo>
                  <a:lnTo>
                    <a:pt x="2324850" y="250123"/>
                  </a:lnTo>
                  <a:lnTo>
                    <a:pt x="2350972" y="252935"/>
                  </a:lnTo>
                  <a:lnTo>
                    <a:pt x="2377093" y="255741"/>
                  </a:lnTo>
                  <a:lnTo>
                    <a:pt x="2403214" y="258553"/>
                  </a:lnTo>
                  <a:lnTo>
                    <a:pt x="2429336" y="261365"/>
                  </a:lnTo>
                  <a:lnTo>
                    <a:pt x="2455457" y="264171"/>
                  </a:lnTo>
                  <a:lnTo>
                    <a:pt x="2481578" y="266983"/>
                  </a:lnTo>
                  <a:lnTo>
                    <a:pt x="2507700" y="269796"/>
                  </a:lnTo>
                  <a:lnTo>
                    <a:pt x="2533821" y="272608"/>
                  </a:lnTo>
                  <a:lnTo>
                    <a:pt x="2559943" y="275414"/>
                  </a:lnTo>
                  <a:lnTo>
                    <a:pt x="2586064" y="278226"/>
                  </a:lnTo>
                  <a:lnTo>
                    <a:pt x="2612185" y="281038"/>
                  </a:lnTo>
                  <a:lnTo>
                    <a:pt x="2638307" y="283844"/>
                  </a:lnTo>
                  <a:lnTo>
                    <a:pt x="2664428" y="286656"/>
                  </a:lnTo>
                  <a:lnTo>
                    <a:pt x="2690549" y="289469"/>
                  </a:lnTo>
                  <a:lnTo>
                    <a:pt x="2716671" y="292281"/>
                  </a:lnTo>
                  <a:lnTo>
                    <a:pt x="2742792" y="295087"/>
                  </a:lnTo>
                  <a:lnTo>
                    <a:pt x="2768914" y="297899"/>
                  </a:lnTo>
                  <a:lnTo>
                    <a:pt x="2795035" y="300711"/>
                  </a:lnTo>
                  <a:lnTo>
                    <a:pt x="2821156" y="303517"/>
                  </a:lnTo>
                  <a:lnTo>
                    <a:pt x="2847278" y="306329"/>
                  </a:lnTo>
                  <a:lnTo>
                    <a:pt x="2873399" y="309142"/>
                  </a:lnTo>
                  <a:lnTo>
                    <a:pt x="2899520" y="311954"/>
                  </a:lnTo>
                  <a:lnTo>
                    <a:pt x="2925642" y="314759"/>
                  </a:lnTo>
                  <a:lnTo>
                    <a:pt x="2951763" y="317572"/>
                  </a:lnTo>
                  <a:lnTo>
                    <a:pt x="2977885" y="320384"/>
                  </a:lnTo>
                  <a:lnTo>
                    <a:pt x="3004006" y="323190"/>
                  </a:lnTo>
                  <a:lnTo>
                    <a:pt x="3030127" y="326002"/>
                  </a:lnTo>
                  <a:lnTo>
                    <a:pt x="3056249" y="328814"/>
                  </a:lnTo>
                  <a:lnTo>
                    <a:pt x="3082370" y="331627"/>
                  </a:lnTo>
                  <a:lnTo>
                    <a:pt x="3108491" y="334432"/>
                  </a:lnTo>
                  <a:lnTo>
                    <a:pt x="3134613" y="337245"/>
                  </a:lnTo>
                  <a:lnTo>
                    <a:pt x="3160734" y="340057"/>
                  </a:lnTo>
                  <a:lnTo>
                    <a:pt x="3186856" y="342863"/>
                  </a:lnTo>
                  <a:lnTo>
                    <a:pt x="3212977" y="345675"/>
                  </a:lnTo>
                  <a:lnTo>
                    <a:pt x="3239098" y="348487"/>
                  </a:lnTo>
                  <a:lnTo>
                    <a:pt x="3265220" y="351293"/>
                  </a:lnTo>
                  <a:lnTo>
                    <a:pt x="3291341" y="354105"/>
                  </a:lnTo>
                  <a:lnTo>
                    <a:pt x="3317462" y="356917"/>
                  </a:lnTo>
                  <a:lnTo>
                    <a:pt x="3343584" y="359730"/>
                  </a:lnTo>
                  <a:lnTo>
                    <a:pt x="3369705" y="362536"/>
                  </a:lnTo>
                  <a:lnTo>
                    <a:pt x="3395826" y="365348"/>
                  </a:lnTo>
                  <a:lnTo>
                    <a:pt x="3421948" y="368160"/>
                  </a:lnTo>
                  <a:lnTo>
                    <a:pt x="3448069" y="370966"/>
                  </a:lnTo>
                  <a:lnTo>
                    <a:pt x="3474191" y="373778"/>
                  </a:lnTo>
                  <a:lnTo>
                    <a:pt x="3500312" y="376590"/>
                  </a:lnTo>
                  <a:lnTo>
                    <a:pt x="3526433" y="379403"/>
                  </a:lnTo>
                  <a:lnTo>
                    <a:pt x="3552555" y="382208"/>
                  </a:lnTo>
                  <a:lnTo>
                    <a:pt x="3578676" y="385021"/>
                  </a:lnTo>
                  <a:lnTo>
                    <a:pt x="3604797" y="387833"/>
                  </a:lnTo>
                  <a:lnTo>
                    <a:pt x="3630919" y="390639"/>
                  </a:lnTo>
                  <a:lnTo>
                    <a:pt x="3657040" y="393451"/>
                  </a:lnTo>
                  <a:lnTo>
                    <a:pt x="3683162" y="396263"/>
                  </a:lnTo>
                  <a:lnTo>
                    <a:pt x="3709283" y="399076"/>
                  </a:lnTo>
                  <a:lnTo>
                    <a:pt x="3735404" y="401881"/>
                  </a:lnTo>
                  <a:lnTo>
                    <a:pt x="3761526" y="404694"/>
                  </a:lnTo>
                  <a:lnTo>
                    <a:pt x="3787647" y="407506"/>
                  </a:lnTo>
                  <a:lnTo>
                    <a:pt x="3813768" y="410312"/>
                  </a:lnTo>
                  <a:lnTo>
                    <a:pt x="3839890" y="413124"/>
                  </a:lnTo>
                  <a:lnTo>
                    <a:pt x="3866011" y="415936"/>
                  </a:lnTo>
                  <a:lnTo>
                    <a:pt x="3892133" y="418748"/>
                  </a:lnTo>
                  <a:lnTo>
                    <a:pt x="3918254" y="421554"/>
                  </a:lnTo>
                  <a:lnTo>
                    <a:pt x="3944375" y="424366"/>
                  </a:lnTo>
                  <a:lnTo>
                    <a:pt x="3970497" y="427179"/>
                  </a:lnTo>
                  <a:lnTo>
                    <a:pt x="3996618" y="429984"/>
                  </a:lnTo>
                  <a:lnTo>
                    <a:pt x="4022739" y="432797"/>
                  </a:lnTo>
                  <a:lnTo>
                    <a:pt x="4048861" y="435609"/>
                  </a:lnTo>
                  <a:lnTo>
                    <a:pt x="4074982" y="438421"/>
                  </a:lnTo>
                  <a:lnTo>
                    <a:pt x="4101104" y="441227"/>
                  </a:lnTo>
                  <a:lnTo>
                    <a:pt x="4127225" y="444039"/>
                  </a:lnTo>
                  <a:lnTo>
                    <a:pt x="4153346" y="446852"/>
                  </a:lnTo>
                  <a:lnTo>
                    <a:pt x="4179468" y="449657"/>
                  </a:lnTo>
                  <a:lnTo>
                    <a:pt x="4205589" y="452470"/>
                  </a:lnTo>
                  <a:lnTo>
                    <a:pt x="4231711" y="455282"/>
                  </a:lnTo>
                  <a:lnTo>
                    <a:pt x="4257832" y="458094"/>
                  </a:lnTo>
                  <a:lnTo>
                    <a:pt x="4283953" y="460900"/>
                  </a:lnTo>
                  <a:lnTo>
                    <a:pt x="4310075" y="463712"/>
                  </a:lnTo>
                  <a:lnTo>
                    <a:pt x="4336196" y="466524"/>
                  </a:lnTo>
                  <a:lnTo>
                    <a:pt x="4362317" y="469330"/>
                  </a:lnTo>
                  <a:lnTo>
                    <a:pt x="4388439" y="472142"/>
                  </a:lnTo>
                  <a:lnTo>
                    <a:pt x="4414560" y="474955"/>
                  </a:lnTo>
                  <a:lnTo>
                    <a:pt x="4440681" y="477761"/>
                  </a:lnTo>
                  <a:lnTo>
                    <a:pt x="4466803" y="480573"/>
                  </a:lnTo>
                  <a:lnTo>
                    <a:pt x="4492924" y="483385"/>
                  </a:lnTo>
                  <a:lnTo>
                    <a:pt x="4519046" y="486197"/>
                  </a:lnTo>
                  <a:lnTo>
                    <a:pt x="4545167" y="489003"/>
                  </a:lnTo>
                  <a:lnTo>
                    <a:pt x="4571288" y="491815"/>
                  </a:lnTo>
                  <a:lnTo>
                    <a:pt x="4597410" y="494628"/>
                  </a:lnTo>
                  <a:lnTo>
                    <a:pt x="4623531" y="497433"/>
                  </a:lnTo>
                  <a:lnTo>
                    <a:pt x="4649652" y="500246"/>
                  </a:lnTo>
                  <a:lnTo>
                    <a:pt x="4675774" y="503058"/>
                  </a:lnTo>
                  <a:lnTo>
                    <a:pt x="4701895" y="505870"/>
                  </a:lnTo>
                  <a:lnTo>
                    <a:pt x="4728017" y="508676"/>
                  </a:lnTo>
                  <a:lnTo>
                    <a:pt x="4754138" y="511488"/>
                  </a:lnTo>
                  <a:lnTo>
                    <a:pt x="4780259" y="514300"/>
                  </a:lnTo>
                  <a:lnTo>
                    <a:pt x="4806381" y="517106"/>
                  </a:lnTo>
                  <a:lnTo>
                    <a:pt x="4832502" y="519919"/>
                  </a:lnTo>
                  <a:lnTo>
                    <a:pt x="4858623" y="522731"/>
                  </a:lnTo>
                  <a:lnTo>
                    <a:pt x="4884745" y="525543"/>
                  </a:lnTo>
                  <a:lnTo>
                    <a:pt x="4910866" y="528349"/>
                  </a:lnTo>
                  <a:lnTo>
                    <a:pt x="4936988" y="531161"/>
                  </a:lnTo>
                  <a:lnTo>
                    <a:pt x="4963109" y="533973"/>
                  </a:lnTo>
                  <a:lnTo>
                    <a:pt x="4989230" y="536779"/>
                  </a:lnTo>
                  <a:lnTo>
                    <a:pt x="5015352" y="539591"/>
                  </a:lnTo>
                  <a:lnTo>
                    <a:pt x="5041473" y="542404"/>
                  </a:lnTo>
                  <a:lnTo>
                    <a:pt x="5067594" y="545216"/>
                  </a:lnTo>
                  <a:lnTo>
                    <a:pt x="5093716" y="548022"/>
                  </a:lnTo>
                  <a:lnTo>
                    <a:pt x="5119837" y="550834"/>
                  </a:lnTo>
                  <a:lnTo>
                    <a:pt x="5145959" y="553646"/>
                  </a:lnTo>
                  <a:lnTo>
                    <a:pt x="5172080" y="556452"/>
                  </a:lnTo>
                  <a:lnTo>
                    <a:pt x="5198201" y="559264"/>
                  </a:lnTo>
                  <a:lnTo>
                    <a:pt x="5224323" y="562077"/>
                  </a:lnTo>
                  <a:lnTo>
                    <a:pt x="5250444" y="564889"/>
                  </a:lnTo>
                  <a:lnTo>
                    <a:pt x="5276565" y="567695"/>
                  </a:lnTo>
                  <a:lnTo>
                    <a:pt x="5302687" y="570507"/>
                  </a:lnTo>
                  <a:lnTo>
                    <a:pt x="5328808" y="573319"/>
                  </a:lnTo>
                  <a:lnTo>
                    <a:pt x="5354930" y="576125"/>
                  </a:lnTo>
                  <a:lnTo>
                    <a:pt x="5381051" y="578937"/>
                  </a:lnTo>
                  <a:lnTo>
                    <a:pt x="5407172" y="581749"/>
                  </a:lnTo>
                  <a:lnTo>
                    <a:pt x="5433294" y="584562"/>
                  </a:lnTo>
                  <a:lnTo>
                    <a:pt x="5459415" y="587368"/>
                  </a:lnTo>
                  <a:lnTo>
                    <a:pt x="5485536" y="590180"/>
                  </a:lnTo>
                  <a:lnTo>
                    <a:pt x="5511658" y="592992"/>
                  </a:lnTo>
                  <a:lnTo>
                    <a:pt x="5537779" y="595798"/>
                  </a:lnTo>
                  <a:lnTo>
                    <a:pt x="5563900" y="598610"/>
                  </a:lnTo>
                  <a:lnTo>
                    <a:pt x="5590022" y="601422"/>
                  </a:lnTo>
                  <a:lnTo>
                    <a:pt x="5616143" y="604235"/>
                  </a:lnTo>
                  <a:lnTo>
                    <a:pt x="5642265" y="607040"/>
                  </a:lnTo>
                  <a:lnTo>
                    <a:pt x="5668386" y="609853"/>
                  </a:lnTo>
                  <a:lnTo>
                    <a:pt x="5694507" y="612665"/>
                  </a:lnTo>
                  <a:lnTo>
                    <a:pt x="5720629" y="615471"/>
                  </a:lnTo>
                  <a:lnTo>
                    <a:pt x="5746750" y="618283"/>
                  </a:lnTo>
                  <a:lnTo>
                    <a:pt x="5772871" y="621095"/>
                  </a:lnTo>
                  <a:lnTo>
                    <a:pt x="5798993" y="623901"/>
                  </a:lnTo>
                  <a:lnTo>
                    <a:pt x="5825114" y="626713"/>
                  </a:lnTo>
                  <a:lnTo>
                    <a:pt x="5851236" y="629526"/>
                  </a:lnTo>
                  <a:lnTo>
                    <a:pt x="5877357" y="632338"/>
                  </a:lnTo>
                  <a:lnTo>
                    <a:pt x="5903478" y="635144"/>
                  </a:lnTo>
                  <a:lnTo>
                    <a:pt x="5929600" y="637956"/>
                  </a:lnTo>
                  <a:lnTo>
                    <a:pt x="5955721" y="640768"/>
                  </a:lnTo>
                  <a:lnTo>
                    <a:pt x="5981842" y="643574"/>
                  </a:lnTo>
                  <a:lnTo>
                    <a:pt x="6007964" y="646386"/>
                  </a:lnTo>
                  <a:lnTo>
                    <a:pt x="6034085" y="649198"/>
                  </a:lnTo>
                  <a:lnTo>
                    <a:pt x="6060207" y="652011"/>
                  </a:lnTo>
                  <a:lnTo>
                    <a:pt x="6086328" y="654816"/>
                  </a:lnTo>
                  <a:lnTo>
                    <a:pt x="6112449" y="657629"/>
                  </a:lnTo>
                  <a:lnTo>
                    <a:pt x="6138571" y="660441"/>
                  </a:lnTo>
                  <a:lnTo>
                    <a:pt x="6164692" y="663247"/>
                  </a:lnTo>
                  <a:lnTo>
                    <a:pt x="6190813" y="666059"/>
                  </a:lnTo>
                  <a:lnTo>
                    <a:pt x="6216935" y="668871"/>
                  </a:lnTo>
                  <a:lnTo>
                    <a:pt x="6243056" y="671683"/>
                  </a:lnTo>
                  <a:lnTo>
                    <a:pt x="6269178" y="674489"/>
                  </a:lnTo>
                  <a:lnTo>
                    <a:pt x="6295299" y="677302"/>
                  </a:lnTo>
                  <a:lnTo>
                    <a:pt x="6321420" y="680114"/>
                  </a:lnTo>
                  <a:lnTo>
                    <a:pt x="6347542" y="682920"/>
                  </a:lnTo>
                  <a:lnTo>
                    <a:pt x="6373663" y="685732"/>
                  </a:lnTo>
                  <a:lnTo>
                    <a:pt x="6399784" y="688544"/>
                  </a:lnTo>
                  <a:lnTo>
                    <a:pt x="6425906" y="691356"/>
                  </a:lnTo>
                  <a:lnTo>
                    <a:pt x="6452027" y="694162"/>
                  </a:lnTo>
                  <a:lnTo>
                    <a:pt x="6478149" y="696974"/>
                  </a:lnTo>
                  <a:lnTo>
                    <a:pt x="6504270" y="699787"/>
                  </a:lnTo>
                  <a:lnTo>
                    <a:pt x="6530391" y="702592"/>
                  </a:lnTo>
                  <a:lnTo>
                    <a:pt x="6556513" y="705405"/>
                  </a:lnTo>
                  <a:lnTo>
                    <a:pt x="6582634" y="708217"/>
                  </a:lnTo>
                  <a:lnTo>
                    <a:pt x="6608755" y="711029"/>
                  </a:lnTo>
                  <a:lnTo>
                    <a:pt x="6634877" y="713835"/>
                  </a:lnTo>
                  <a:lnTo>
                    <a:pt x="6660998" y="716647"/>
                  </a:lnTo>
                </a:path>
              </a:pathLst>
            </a:custGeom>
            <a:noFill/>
            <a:ln w="5221" cap="sq">
              <a:solidFill>
                <a:srgbClr val="4E79A7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BC60DBE5-BFFC-3EC0-1F24-CE4C1B4AF79C}"/>
                </a:ext>
              </a:extLst>
            </p:cNvPr>
            <p:cNvSpPr/>
            <p:nvPr/>
          </p:nvSpPr>
          <p:spPr>
            <a:xfrm>
              <a:off x="944577" y="5034105"/>
              <a:ext cx="6660949" cy="58353"/>
            </a:xfrm>
            <a:custGeom>
              <a:avLst/>
              <a:gdLst>
                <a:gd name="connsiteX0" fmla="*/ 48 w 6660949"/>
                <a:gd name="connsiteY0" fmla="*/ 58353 h 58353"/>
                <a:gd name="connsiteX1" fmla="*/ 26169 w 6660949"/>
                <a:gd name="connsiteY1" fmla="*/ 58125 h 58353"/>
                <a:gd name="connsiteX2" fmla="*/ 52291 w 6660949"/>
                <a:gd name="connsiteY2" fmla="*/ 57890 h 58353"/>
                <a:gd name="connsiteX3" fmla="*/ 78412 w 6660949"/>
                <a:gd name="connsiteY3" fmla="*/ 57662 h 58353"/>
                <a:gd name="connsiteX4" fmla="*/ 104533 w 6660949"/>
                <a:gd name="connsiteY4" fmla="*/ 57433 h 58353"/>
                <a:gd name="connsiteX5" fmla="*/ 130655 w 6660949"/>
                <a:gd name="connsiteY5" fmla="*/ 57205 h 58353"/>
                <a:gd name="connsiteX6" fmla="*/ 156776 w 6660949"/>
                <a:gd name="connsiteY6" fmla="*/ 56976 h 58353"/>
                <a:gd name="connsiteX7" fmla="*/ 182898 w 6660949"/>
                <a:gd name="connsiteY7" fmla="*/ 56748 h 58353"/>
                <a:gd name="connsiteX8" fmla="*/ 209019 w 6660949"/>
                <a:gd name="connsiteY8" fmla="*/ 56519 h 58353"/>
                <a:gd name="connsiteX9" fmla="*/ 235140 w 6660949"/>
                <a:gd name="connsiteY9" fmla="*/ 56291 h 58353"/>
                <a:gd name="connsiteX10" fmla="*/ 261262 w 6660949"/>
                <a:gd name="connsiteY10" fmla="*/ 56063 h 58353"/>
                <a:gd name="connsiteX11" fmla="*/ 287383 w 6660949"/>
                <a:gd name="connsiteY11" fmla="*/ 55834 h 58353"/>
                <a:gd name="connsiteX12" fmla="*/ 313504 w 6660949"/>
                <a:gd name="connsiteY12" fmla="*/ 55606 h 58353"/>
                <a:gd name="connsiteX13" fmla="*/ 339626 w 6660949"/>
                <a:gd name="connsiteY13" fmla="*/ 55378 h 58353"/>
                <a:gd name="connsiteX14" fmla="*/ 365747 w 6660949"/>
                <a:gd name="connsiteY14" fmla="*/ 55149 h 58353"/>
                <a:gd name="connsiteX15" fmla="*/ 391869 w 6660949"/>
                <a:gd name="connsiteY15" fmla="*/ 54921 h 58353"/>
                <a:gd name="connsiteX16" fmla="*/ 417990 w 6660949"/>
                <a:gd name="connsiteY16" fmla="*/ 54686 h 58353"/>
                <a:gd name="connsiteX17" fmla="*/ 444111 w 6660949"/>
                <a:gd name="connsiteY17" fmla="*/ 54458 h 58353"/>
                <a:gd name="connsiteX18" fmla="*/ 470233 w 6660949"/>
                <a:gd name="connsiteY18" fmla="*/ 54230 h 58353"/>
                <a:gd name="connsiteX19" fmla="*/ 496354 w 6660949"/>
                <a:gd name="connsiteY19" fmla="*/ 54001 h 58353"/>
                <a:gd name="connsiteX20" fmla="*/ 522475 w 6660949"/>
                <a:gd name="connsiteY20" fmla="*/ 53773 h 58353"/>
                <a:gd name="connsiteX21" fmla="*/ 548597 w 6660949"/>
                <a:gd name="connsiteY21" fmla="*/ 53544 h 58353"/>
                <a:gd name="connsiteX22" fmla="*/ 574718 w 6660949"/>
                <a:gd name="connsiteY22" fmla="*/ 53316 h 58353"/>
                <a:gd name="connsiteX23" fmla="*/ 600840 w 6660949"/>
                <a:gd name="connsiteY23" fmla="*/ 53087 h 58353"/>
                <a:gd name="connsiteX24" fmla="*/ 626961 w 6660949"/>
                <a:gd name="connsiteY24" fmla="*/ 52859 h 58353"/>
                <a:gd name="connsiteX25" fmla="*/ 653082 w 6660949"/>
                <a:gd name="connsiteY25" fmla="*/ 52631 h 58353"/>
                <a:gd name="connsiteX26" fmla="*/ 679204 w 6660949"/>
                <a:gd name="connsiteY26" fmla="*/ 52402 h 58353"/>
                <a:gd name="connsiteX27" fmla="*/ 705325 w 6660949"/>
                <a:gd name="connsiteY27" fmla="*/ 52174 h 58353"/>
                <a:gd name="connsiteX28" fmla="*/ 731446 w 6660949"/>
                <a:gd name="connsiteY28" fmla="*/ 51946 h 58353"/>
                <a:gd name="connsiteX29" fmla="*/ 757568 w 6660949"/>
                <a:gd name="connsiteY29" fmla="*/ 51717 h 58353"/>
                <a:gd name="connsiteX30" fmla="*/ 783689 w 6660949"/>
                <a:gd name="connsiteY30" fmla="*/ 51489 h 58353"/>
                <a:gd name="connsiteX31" fmla="*/ 809811 w 6660949"/>
                <a:gd name="connsiteY31" fmla="*/ 51254 h 58353"/>
                <a:gd name="connsiteX32" fmla="*/ 835932 w 6660949"/>
                <a:gd name="connsiteY32" fmla="*/ 51026 h 58353"/>
                <a:gd name="connsiteX33" fmla="*/ 862053 w 6660949"/>
                <a:gd name="connsiteY33" fmla="*/ 50797 h 58353"/>
                <a:gd name="connsiteX34" fmla="*/ 888175 w 6660949"/>
                <a:gd name="connsiteY34" fmla="*/ 50569 h 58353"/>
                <a:gd name="connsiteX35" fmla="*/ 914296 w 6660949"/>
                <a:gd name="connsiteY35" fmla="*/ 50341 h 58353"/>
                <a:gd name="connsiteX36" fmla="*/ 940417 w 6660949"/>
                <a:gd name="connsiteY36" fmla="*/ 50112 h 58353"/>
                <a:gd name="connsiteX37" fmla="*/ 966539 w 6660949"/>
                <a:gd name="connsiteY37" fmla="*/ 49884 h 58353"/>
                <a:gd name="connsiteX38" fmla="*/ 992660 w 6660949"/>
                <a:gd name="connsiteY38" fmla="*/ 49655 h 58353"/>
                <a:gd name="connsiteX39" fmla="*/ 1018782 w 6660949"/>
                <a:gd name="connsiteY39" fmla="*/ 49427 h 58353"/>
                <a:gd name="connsiteX40" fmla="*/ 1044903 w 6660949"/>
                <a:gd name="connsiteY40" fmla="*/ 49199 h 58353"/>
                <a:gd name="connsiteX41" fmla="*/ 1071024 w 6660949"/>
                <a:gd name="connsiteY41" fmla="*/ 48970 h 58353"/>
                <a:gd name="connsiteX42" fmla="*/ 1097146 w 6660949"/>
                <a:gd name="connsiteY42" fmla="*/ 48742 h 58353"/>
                <a:gd name="connsiteX43" fmla="*/ 1123267 w 6660949"/>
                <a:gd name="connsiteY43" fmla="*/ 48513 h 58353"/>
                <a:gd name="connsiteX44" fmla="*/ 1149388 w 6660949"/>
                <a:gd name="connsiteY44" fmla="*/ 48285 h 58353"/>
                <a:gd name="connsiteX45" fmla="*/ 1175510 w 6660949"/>
                <a:gd name="connsiteY45" fmla="*/ 48050 h 58353"/>
                <a:gd name="connsiteX46" fmla="*/ 1201631 w 6660949"/>
                <a:gd name="connsiteY46" fmla="*/ 47822 h 58353"/>
                <a:gd name="connsiteX47" fmla="*/ 1227753 w 6660949"/>
                <a:gd name="connsiteY47" fmla="*/ 47593 h 58353"/>
                <a:gd name="connsiteX48" fmla="*/ 1253874 w 6660949"/>
                <a:gd name="connsiteY48" fmla="*/ 47365 h 58353"/>
                <a:gd name="connsiteX49" fmla="*/ 1279995 w 6660949"/>
                <a:gd name="connsiteY49" fmla="*/ 47137 h 58353"/>
                <a:gd name="connsiteX50" fmla="*/ 1306117 w 6660949"/>
                <a:gd name="connsiteY50" fmla="*/ 46908 h 58353"/>
                <a:gd name="connsiteX51" fmla="*/ 1332238 w 6660949"/>
                <a:gd name="connsiteY51" fmla="*/ 46680 h 58353"/>
                <a:gd name="connsiteX52" fmla="*/ 1358359 w 6660949"/>
                <a:gd name="connsiteY52" fmla="*/ 46452 h 58353"/>
                <a:gd name="connsiteX53" fmla="*/ 1384481 w 6660949"/>
                <a:gd name="connsiteY53" fmla="*/ 46223 h 58353"/>
                <a:gd name="connsiteX54" fmla="*/ 1410602 w 6660949"/>
                <a:gd name="connsiteY54" fmla="*/ 45995 h 58353"/>
                <a:gd name="connsiteX55" fmla="*/ 1436724 w 6660949"/>
                <a:gd name="connsiteY55" fmla="*/ 45767 h 58353"/>
                <a:gd name="connsiteX56" fmla="*/ 1462845 w 6660949"/>
                <a:gd name="connsiteY56" fmla="*/ 45538 h 58353"/>
                <a:gd name="connsiteX57" fmla="*/ 1488966 w 6660949"/>
                <a:gd name="connsiteY57" fmla="*/ 45310 h 58353"/>
                <a:gd name="connsiteX58" fmla="*/ 1515088 w 6660949"/>
                <a:gd name="connsiteY58" fmla="*/ 45081 h 58353"/>
                <a:gd name="connsiteX59" fmla="*/ 1541209 w 6660949"/>
                <a:gd name="connsiteY59" fmla="*/ 44853 h 58353"/>
                <a:gd name="connsiteX60" fmla="*/ 1567330 w 6660949"/>
                <a:gd name="connsiteY60" fmla="*/ 44618 h 58353"/>
                <a:gd name="connsiteX61" fmla="*/ 1593452 w 6660949"/>
                <a:gd name="connsiteY61" fmla="*/ 44390 h 58353"/>
                <a:gd name="connsiteX62" fmla="*/ 1619573 w 6660949"/>
                <a:gd name="connsiteY62" fmla="*/ 44161 h 58353"/>
                <a:gd name="connsiteX63" fmla="*/ 1645695 w 6660949"/>
                <a:gd name="connsiteY63" fmla="*/ 43933 h 58353"/>
                <a:gd name="connsiteX64" fmla="*/ 1671816 w 6660949"/>
                <a:gd name="connsiteY64" fmla="*/ 43704 h 58353"/>
                <a:gd name="connsiteX65" fmla="*/ 1697937 w 6660949"/>
                <a:gd name="connsiteY65" fmla="*/ 43476 h 58353"/>
                <a:gd name="connsiteX66" fmla="*/ 1724059 w 6660949"/>
                <a:gd name="connsiteY66" fmla="*/ 43248 h 58353"/>
                <a:gd name="connsiteX67" fmla="*/ 1750180 w 6660949"/>
                <a:gd name="connsiteY67" fmla="*/ 43019 h 58353"/>
                <a:gd name="connsiteX68" fmla="*/ 1776301 w 6660949"/>
                <a:gd name="connsiteY68" fmla="*/ 42791 h 58353"/>
                <a:gd name="connsiteX69" fmla="*/ 1802423 w 6660949"/>
                <a:gd name="connsiteY69" fmla="*/ 42563 h 58353"/>
                <a:gd name="connsiteX70" fmla="*/ 1828544 w 6660949"/>
                <a:gd name="connsiteY70" fmla="*/ 42334 h 58353"/>
                <a:gd name="connsiteX71" fmla="*/ 1854665 w 6660949"/>
                <a:gd name="connsiteY71" fmla="*/ 42106 h 58353"/>
                <a:gd name="connsiteX72" fmla="*/ 1880787 w 6660949"/>
                <a:gd name="connsiteY72" fmla="*/ 41878 h 58353"/>
                <a:gd name="connsiteX73" fmla="*/ 1906908 w 6660949"/>
                <a:gd name="connsiteY73" fmla="*/ 41649 h 58353"/>
                <a:gd name="connsiteX74" fmla="*/ 1933030 w 6660949"/>
                <a:gd name="connsiteY74" fmla="*/ 41421 h 58353"/>
                <a:gd name="connsiteX75" fmla="*/ 1959151 w 6660949"/>
                <a:gd name="connsiteY75" fmla="*/ 41186 h 58353"/>
                <a:gd name="connsiteX76" fmla="*/ 1985272 w 6660949"/>
                <a:gd name="connsiteY76" fmla="*/ 40958 h 58353"/>
                <a:gd name="connsiteX77" fmla="*/ 2011394 w 6660949"/>
                <a:gd name="connsiteY77" fmla="*/ 40729 h 58353"/>
                <a:gd name="connsiteX78" fmla="*/ 2037515 w 6660949"/>
                <a:gd name="connsiteY78" fmla="*/ 40501 h 58353"/>
                <a:gd name="connsiteX79" fmla="*/ 2063636 w 6660949"/>
                <a:gd name="connsiteY79" fmla="*/ 40272 h 58353"/>
                <a:gd name="connsiteX80" fmla="*/ 2089758 w 6660949"/>
                <a:gd name="connsiteY80" fmla="*/ 40044 h 58353"/>
                <a:gd name="connsiteX81" fmla="*/ 2115879 w 6660949"/>
                <a:gd name="connsiteY81" fmla="*/ 39815 h 58353"/>
                <a:gd name="connsiteX82" fmla="*/ 2142001 w 6660949"/>
                <a:gd name="connsiteY82" fmla="*/ 39587 h 58353"/>
                <a:gd name="connsiteX83" fmla="*/ 2168122 w 6660949"/>
                <a:gd name="connsiteY83" fmla="*/ 39359 h 58353"/>
                <a:gd name="connsiteX84" fmla="*/ 2194243 w 6660949"/>
                <a:gd name="connsiteY84" fmla="*/ 39130 h 58353"/>
                <a:gd name="connsiteX85" fmla="*/ 2220365 w 6660949"/>
                <a:gd name="connsiteY85" fmla="*/ 38902 h 58353"/>
                <a:gd name="connsiteX86" fmla="*/ 2246486 w 6660949"/>
                <a:gd name="connsiteY86" fmla="*/ 38674 h 58353"/>
                <a:gd name="connsiteX87" fmla="*/ 2272607 w 6660949"/>
                <a:gd name="connsiteY87" fmla="*/ 38445 h 58353"/>
                <a:gd name="connsiteX88" fmla="*/ 2298729 w 6660949"/>
                <a:gd name="connsiteY88" fmla="*/ 38217 h 58353"/>
                <a:gd name="connsiteX89" fmla="*/ 2324850 w 6660949"/>
                <a:gd name="connsiteY89" fmla="*/ 37989 h 58353"/>
                <a:gd name="connsiteX90" fmla="*/ 2350972 w 6660949"/>
                <a:gd name="connsiteY90" fmla="*/ 37754 h 58353"/>
                <a:gd name="connsiteX91" fmla="*/ 2377093 w 6660949"/>
                <a:gd name="connsiteY91" fmla="*/ 37526 h 58353"/>
                <a:gd name="connsiteX92" fmla="*/ 2403214 w 6660949"/>
                <a:gd name="connsiteY92" fmla="*/ 37297 h 58353"/>
                <a:gd name="connsiteX93" fmla="*/ 2429336 w 6660949"/>
                <a:gd name="connsiteY93" fmla="*/ 37069 h 58353"/>
                <a:gd name="connsiteX94" fmla="*/ 2455457 w 6660949"/>
                <a:gd name="connsiteY94" fmla="*/ 36840 h 58353"/>
                <a:gd name="connsiteX95" fmla="*/ 2481578 w 6660949"/>
                <a:gd name="connsiteY95" fmla="*/ 36612 h 58353"/>
                <a:gd name="connsiteX96" fmla="*/ 2507700 w 6660949"/>
                <a:gd name="connsiteY96" fmla="*/ 36383 h 58353"/>
                <a:gd name="connsiteX97" fmla="*/ 2533821 w 6660949"/>
                <a:gd name="connsiteY97" fmla="*/ 36155 h 58353"/>
                <a:gd name="connsiteX98" fmla="*/ 2559943 w 6660949"/>
                <a:gd name="connsiteY98" fmla="*/ 35927 h 58353"/>
                <a:gd name="connsiteX99" fmla="*/ 2586064 w 6660949"/>
                <a:gd name="connsiteY99" fmla="*/ 35698 h 58353"/>
                <a:gd name="connsiteX100" fmla="*/ 2612185 w 6660949"/>
                <a:gd name="connsiteY100" fmla="*/ 35470 h 58353"/>
                <a:gd name="connsiteX101" fmla="*/ 2638307 w 6660949"/>
                <a:gd name="connsiteY101" fmla="*/ 35242 h 58353"/>
                <a:gd name="connsiteX102" fmla="*/ 2664428 w 6660949"/>
                <a:gd name="connsiteY102" fmla="*/ 35013 h 58353"/>
                <a:gd name="connsiteX103" fmla="*/ 2690549 w 6660949"/>
                <a:gd name="connsiteY103" fmla="*/ 34785 h 58353"/>
                <a:gd name="connsiteX104" fmla="*/ 2716671 w 6660949"/>
                <a:gd name="connsiteY104" fmla="*/ 34550 h 58353"/>
                <a:gd name="connsiteX105" fmla="*/ 2742792 w 6660949"/>
                <a:gd name="connsiteY105" fmla="*/ 34322 h 58353"/>
                <a:gd name="connsiteX106" fmla="*/ 2768914 w 6660949"/>
                <a:gd name="connsiteY106" fmla="*/ 34093 h 58353"/>
                <a:gd name="connsiteX107" fmla="*/ 2795035 w 6660949"/>
                <a:gd name="connsiteY107" fmla="*/ 33865 h 58353"/>
                <a:gd name="connsiteX108" fmla="*/ 2821156 w 6660949"/>
                <a:gd name="connsiteY108" fmla="*/ 33637 h 58353"/>
                <a:gd name="connsiteX109" fmla="*/ 2847278 w 6660949"/>
                <a:gd name="connsiteY109" fmla="*/ 33408 h 58353"/>
                <a:gd name="connsiteX110" fmla="*/ 2873399 w 6660949"/>
                <a:gd name="connsiteY110" fmla="*/ 33180 h 58353"/>
                <a:gd name="connsiteX111" fmla="*/ 2899520 w 6660949"/>
                <a:gd name="connsiteY111" fmla="*/ 32951 h 58353"/>
                <a:gd name="connsiteX112" fmla="*/ 2925642 w 6660949"/>
                <a:gd name="connsiteY112" fmla="*/ 32723 h 58353"/>
                <a:gd name="connsiteX113" fmla="*/ 2951763 w 6660949"/>
                <a:gd name="connsiteY113" fmla="*/ 32495 h 58353"/>
                <a:gd name="connsiteX114" fmla="*/ 2977885 w 6660949"/>
                <a:gd name="connsiteY114" fmla="*/ 32266 h 58353"/>
                <a:gd name="connsiteX115" fmla="*/ 3004006 w 6660949"/>
                <a:gd name="connsiteY115" fmla="*/ 32038 h 58353"/>
                <a:gd name="connsiteX116" fmla="*/ 3030127 w 6660949"/>
                <a:gd name="connsiteY116" fmla="*/ 31809 h 58353"/>
                <a:gd name="connsiteX117" fmla="*/ 3056249 w 6660949"/>
                <a:gd name="connsiteY117" fmla="*/ 31581 h 58353"/>
                <a:gd name="connsiteX118" fmla="*/ 3082370 w 6660949"/>
                <a:gd name="connsiteY118" fmla="*/ 31346 h 58353"/>
                <a:gd name="connsiteX119" fmla="*/ 3108491 w 6660949"/>
                <a:gd name="connsiteY119" fmla="*/ 31118 h 58353"/>
                <a:gd name="connsiteX120" fmla="*/ 3134613 w 6660949"/>
                <a:gd name="connsiteY120" fmla="*/ 30889 h 58353"/>
                <a:gd name="connsiteX121" fmla="*/ 3160734 w 6660949"/>
                <a:gd name="connsiteY121" fmla="*/ 30661 h 58353"/>
                <a:gd name="connsiteX122" fmla="*/ 3186856 w 6660949"/>
                <a:gd name="connsiteY122" fmla="*/ 30433 h 58353"/>
                <a:gd name="connsiteX123" fmla="*/ 3212977 w 6660949"/>
                <a:gd name="connsiteY123" fmla="*/ 30204 h 58353"/>
                <a:gd name="connsiteX124" fmla="*/ 3239098 w 6660949"/>
                <a:gd name="connsiteY124" fmla="*/ 29976 h 58353"/>
                <a:gd name="connsiteX125" fmla="*/ 3265220 w 6660949"/>
                <a:gd name="connsiteY125" fmla="*/ 29748 h 58353"/>
                <a:gd name="connsiteX126" fmla="*/ 3291341 w 6660949"/>
                <a:gd name="connsiteY126" fmla="*/ 29519 h 58353"/>
                <a:gd name="connsiteX127" fmla="*/ 3317462 w 6660949"/>
                <a:gd name="connsiteY127" fmla="*/ 29291 h 58353"/>
                <a:gd name="connsiteX128" fmla="*/ 3343584 w 6660949"/>
                <a:gd name="connsiteY128" fmla="*/ 29063 h 58353"/>
                <a:gd name="connsiteX129" fmla="*/ 3369705 w 6660949"/>
                <a:gd name="connsiteY129" fmla="*/ 28834 h 58353"/>
                <a:gd name="connsiteX130" fmla="*/ 3395826 w 6660949"/>
                <a:gd name="connsiteY130" fmla="*/ 28606 h 58353"/>
                <a:gd name="connsiteX131" fmla="*/ 3421948 w 6660949"/>
                <a:gd name="connsiteY131" fmla="*/ 28377 h 58353"/>
                <a:gd name="connsiteX132" fmla="*/ 3448069 w 6660949"/>
                <a:gd name="connsiteY132" fmla="*/ 28149 h 58353"/>
                <a:gd name="connsiteX133" fmla="*/ 3474191 w 6660949"/>
                <a:gd name="connsiteY133" fmla="*/ 27914 h 58353"/>
                <a:gd name="connsiteX134" fmla="*/ 3500312 w 6660949"/>
                <a:gd name="connsiteY134" fmla="*/ 27686 h 58353"/>
                <a:gd name="connsiteX135" fmla="*/ 3526433 w 6660949"/>
                <a:gd name="connsiteY135" fmla="*/ 27457 h 58353"/>
                <a:gd name="connsiteX136" fmla="*/ 3552555 w 6660949"/>
                <a:gd name="connsiteY136" fmla="*/ 27229 h 58353"/>
                <a:gd name="connsiteX137" fmla="*/ 3578676 w 6660949"/>
                <a:gd name="connsiteY137" fmla="*/ 27000 h 58353"/>
                <a:gd name="connsiteX138" fmla="*/ 3604797 w 6660949"/>
                <a:gd name="connsiteY138" fmla="*/ 26772 h 58353"/>
                <a:gd name="connsiteX139" fmla="*/ 3630919 w 6660949"/>
                <a:gd name="connsiteY139" fmla="*/ 26544 h 58353"/>
                <a:gd name="connsiteX140" fmla="*/ 3657040 w 6660949"/>
                <a:gd name="connsiteY140" fmla="*/ 26315 h 58353"/>
                <a:gd name="connsiteX141" fmla="*/ 3683162 w 6660949"/>
                <a:gd name="connsiteY141" fmla="*/ 26087 h 58353"/>
                <a:gd name="connsiteX142" fmla="*/ 3709283 w 6660949"/>
                <a:gd name="connsiteY142" fmla="*/ 25859 h 58353"/>
                <a:gd name="connsiteX143" fmla="*/ 3735404 w 6660949"/>
                <a:gd name="connsiteY143" fmla="*/ 25630 h 58353"/>
                <a:gd name="connsiteX144" fmla="*/ 3761526 w 6660949"/>
                <a:gd name="connsiteY144" fmla="*/ 25402 h 58353"/>
                <a:gd name="connsiteX145" fmla="*/ 3787647 w 6660949"/>
                <a:gd name="connsiteY145" fmla="*/ 25174 h 58353"/>
                <a:gd name="connsiteX146" fmla="*/ 3813768 w 6660949"/>
                <a:gd name="connsiteY146" fmla="*/ 24945 h 58353"/>
                <a:gd name="connsiteX147" fmla="*/ 3839890 w 6660949"/>
                <a:gd name="connsiteY147" fmla="*/ 24717 h 58353"/>
                <a:gd name="connsiteX148" fmla="*/ 3866011 w 6660949"/>
                <a:gd name="connsiteY148" fmla="*/ 24482 h 58353"/>
                <a:gd name="connsiteX149" fmla="*/ 3892133 w 6660949"/>
                <a:gd name="connsiteY149" fmla="*/ 24254 h 58353"/>
                <a:gd name="connsiteX150" fmla="*/ 3918254 w 6660949"/>
                <a:gd name="connsiteY150" fmla="*/ 24025 h 58353"/>
                <a:gd name="connsiteX151" fmla="*/ 3944375 w 6660949"/>
                <a:gd name="connsiteY151" fmla="*/ 23797 h 58353"/>
                <a:gd name="connsiteX152" fmla="*/ 3970497 w 6660949"/>
                <a:gd name="connsiteY152" fmla="*/ 23568 h 58353"/>
                <a:gd name="connsiteX153" fmla="*/ 3996618 w 6660949"/>
                <a:gd name="connsiteY153" fmla="*/ 23340 h 58353"/>
                <a:gd name="connsiteX154" fmla="*/ 4022739 w 6660949"/>
                <a:gd name="connsiteY154" fmla="*/ 23112 h 58353"/>
                <a:gd name="connsiteX155" fmla="*/ 4048861 w 6660949"/>
                <a:gd name="connsiteY155" fmla="*/ 22883 h 58353"/>
                <a:gd name="connsiteX156" fmla="*/ 4074982 w 6660949"/>
                <a:gd name="connsiteY156" fmla="*/ 22655 h 58353"/>
                <a:gd name="connsiteX157" fmla="*/ 4101104 w 6660949"/>
                <a:gd name="connsiteY157" fmla="*/ 22427 h 58353"/>
                <a:gd name="connsiteX158" fmla="*/ 4127225 w 6660949"/>
                <a:gd name="connsiteY158" fmla="*/ 22198 h 58353"/>
                <a:gd name="connsiteX159" fmla="*/ 4153346 w 6660949"/>
                <a:gd name="connsiteY159" fmla="*/ 21970 h 58353"/>
                <a:gd name="connsiteX160" fmla="*/ 4179468 w 6660949"/>
                <a:gd name="connsiteY160" fmla="*/ 21742 h 58353"/>
                <a:gd name="connsiteX161" fmla="*/ 4205589 w 6660949"/>
                <a:gd name="connsiteY161" fmla="*/ 21513 h 58353"/>
                <a:gd name="connsiteX162" fmla="*/ 4231711 w 6660949"/>
                <a:gd name="connsiteY162" fmla="*/ 21278 h 58353"/>
                <a:gd name="connsiteX163" fmla="*/ 4257832 w 6660949"/>
                <a:gd name="connsiteY163" fmla="*/ 21050 h 58353"/>
                <a:gd name="connsiteX164" fmla="*/ 4283953 w 6660949"/>
                <a:gd name="connsiteY164" fmla="*/ 20822 h 58353"/>
                <a:gd name="connsiteX165" fmla="*/ 4310075 w 6660949"/>
                <a:gd name="connsiteY165" fmla="*/ 20593 h 58353"/>
                <a:gd name="connsiteX166" fmla="*/ 4336196 w 6660949"/>
                <a:gd name="connsiteY166" fmla="*/ 20365 h 58353"/>
                <a:gd name="connsiteX167" fmla="*/ 4362317 w 6660949"/>
                <a:gd name="connsiteY167" fmla="*/ 20136 h 58353"/>
                <a:gd name="connsiteX168" fmla="*/ 4388439 w 6660949"/>
                <a:gd name="connsiteY168" fmla="*/ 19908 h 58353"/>
                <a:gd name="connsiteX169" fmla="*/ 4414560 w 6660949"/>
                <a:gd name="connsiteY169" fmla="*/ 19679 h 58353"/>
                <a:gd name="connsiteX170" fmla="*/ 4440681 w 6660949"/>
                <a:gd name="connsiteY170" fmla="*/ 19451 h 58353"/>
                <a:gd name="connsiteX171" fmla="*/ 4466803 w 6660949"/>
                <a:gd name="connsiteY171" fmla="*/ 19223 h 58353"/>
                <a:gd name="connsiteX172" fmla="*/ 4492924 w 6660949"/>
                <a:gd name="connsiteY172" fmla="*/ 18994 h 58353"/>
                <a:gd name="connsiteX173" fmla="*/ 4519046 w 6660949"/>
                <a:gd name="connsiteY173" fmla="*/ 18766 h 58353"/>
                <a:gd name="connsiteX174" fmla="*/ 4545167 w 6660949"/>
                <a:gd name="connsiteY174" fmla="*/ 18538 h 58353"/>
                <a:gd name="connsiteX175" fmla="*/ 4571288 w 6660949"/>
                <a:gd name="connsiteY175" fmla="*/ 18309 h 58353"/>
                <a:gd name="connsiteX176" fmla="*/ 4597410 w 6660949"/>
                <a:gd name="connsiteY176" fmla="*/ 18074 h 58353"/>
                <a:gd name="connsiteX177" fmla="*/ 4623531 w 6660949"/>
                <a:gd name="connsiteY177" fmla="*/ 17846 h 58353"/>
                <a:gd name="connsiteX178" fmla="*/ 4649652 w 6660949"/>
                <a:gd name="connsiteY178" fmla="*/ 17618 h 58353"/>
                <a:gd name="connsiteX179" fmla="*/ 4675774 w 6660949"/>
                <a:gd name="connsiteY179" fmla="*/ 17389 h 58353"/>
                <a:gd name="connsiteX180" fmla="*/ 4701895 w 6660949"/>
                <a:gd name="connsiteY180" fmla="*/ 17161 h 58353"/>
                <a:gd name="connsiteX181" fmla="*/ 4728017 w 6660949"/>
                <a:gd name="connsiteY181" fmla="*/ 16933 h 58353"/>
                <a:gd name="connsiteX182" fmla="*/ 4754138 w 6660949"/>
                <a:gd name="connsiteY182" fmla="*/ 16704 h 58353"/>
                <a:gd name="connsiteX183" fmla="*/ 4780259 w 6660949"/>
                <a:gd name="connsiteY183" fmla="*/ 16476 h 58353"/>
                <a:gd name="connsiteX184" fmla="*/ 4806381 w 6660949"/>
                <a:gd name="connsiteY184" fmla="*/ 16247 h 58353"/>
                <a:gd name="connsiteX185" fmla="*/ 4832502 w 6660949"/>
                <a:gd name="connsiteY185" fmla="*/ 16019 h 58353"/>
                <a:gd name="connsiteX186" fmla="*/ 4858623 w 6660949"/>
                <a:gd name="connsiteY186" fmla="*/ 15791 h 58353"/>
                <a:gd name="connsiteX187" fmla="*/ 4884745 w 6660949"/>
                <a:gd name="connsiteY187" fmla="*/ 15562 h 58353"/>
                <a:gd name="connsiteX188" fmla="*/ 4910866 w 6660949"/>
                <a:gd name="connsiteY188" fmla="*/ 15334 h 58353"/>
                <a:gd name="connsiteX189" fmla="*/ 4936988 w 6660949"/>
                <a:gd name="connsiteY189" fmla="*/ 15105 h 58353"/>
                <a:gd name="connsiteX190" fmla="*/ 4963109 w 6660949"/>
                <a:gd name="connsiteY190" fmla="*/ 14877 h 58353"/>
                <a:gd name="connsiteX191" fmla="*/ 4989230 w 6660949"/>
                <a:gd name="connsiteY191" fmla="*/ 14642 h 58353"/>
                <a:gd name="connsiteX192" fmla="*/ 5015352 w 6660949"/>
                <a:gd name="connsiteY192" fmla="*/ 14414 h 58353"/>
                <a:gd name="connsiteX193" fmla="*/ 5041473 w 6660949"/>
                <a:gd name="connsiteY193" fmla="*/ 14185 h 58353"/>
                <a:gd name="connsiteX194" fmla="*/ 5067594 w 6660949"/>
                <a:gd name="connsiteY194" fmla="*/ 13957 h 58353"/>
                <a:gd name="connsiteX195" fmla="*/ 5093716 w 6660949"/>
                <a:gd name="connsiteY195" fmla="*/ 13729 h 58353"/>
                <a:gd name="connsiteX196" fmla="*/ 5119837 w 6660949"/>
                <a:gd name="connsiteY196" fmla="*/ 13500 h 58353"/>
                <a:gd name="connsiteX197" fmla="*/ 5145959 w 6660949"/>
                <a:gd name="connsiteY197" fmla="*/ 13272 h 58353"/>
                <a:gd name="connsiteX198" fmla="*/ 5172080 w 6660949"/>
                <a:gd name="connsiteY198" fmla="*/ 13044 h 58353"/>
                <a:gd name="connsiteX199" fmla="*/ 5198201 w 6660949"/>
                <a:gd name="connsiteY199" fmla="*/ 12815 h 58353"/>
                <a:gd name="connsiteX200" fmla="*/ 5224323 w 6660949"/>
                <a:gd name="connsiteY200" fmla="*/ 12587 h 58353"/>
                <a:gd name="connsiteX201" fmla="*/ 5250444 w 6660949"/>
                <a:gd name="connsiteY201" fmla="*/ 12359 h 58353"/>
                <a:gd name="connsiteX202" fmla="*/ 5276565 w 6660949"/>
                <a:gd name="connsiteY202" fmla="*/ 12130 h 58353"/>
                <a:gd name="connsiteX203" fmla="*/ 5302687 w 6660949"/>
                <a:gd name="connsiteY203" fmla="*/ 11902 h 58353"/>
                <a:gd name="connsiteX204" fmla="*/ 5328808 w 6660949"/>
                <a:gd name="connsiteY204" fmla="*/ 11673 h 58353"/>
                <a:gd name="connsiteX205" fmla="*/ 5354930 w 6660949"/>
                <a:gd name="connsiteY205" fmla="*/ 11445 h 58353"/>
                <a:gd name="connsiteX206" fmla="*/ 5381051 w 6660949"/>
                <a:gd name="connsiteY206" fmla="*/ 11210 h 58353"/>
                <a:gd name="connsiteX207" fmla="*/ 5407172 w 6660949"/>
                <a:gd name="connsiteY207" fmla="*/ 10982 h 58353"/>
                <a:gd name="connsiteX208" fmla="*/ 5433294 w 6660949"/>
                <a:gd name="connsiteY208" fmla="*/ 10753 h 58353"/>
                <a:gd name="connsiteX209" fmla="*/ 5459415 w 6660949"/>
                <a:gd name="connsiteY209" fmla="*/ 10525 h 58353"/>
                <a:gd name="connsiteX210" fmla="*/ 5485536 w 6660949"/>
                <a:gd name="connsiteY210" fmla="*/ 10296 h 58353"/>
                <a:gd name="connsiteX211" fmla="*/ 5511658 w 6660949"/>
                <a:gd name="connsiteY211" fmla="*/ 10068 h 58353"/>
                <a:gd name="connsiteX212" fmla="*/ 5537779 w 6660949"/>
                <a:gd name="connsiteY212" fmla="*/ 9840 h 58353"/>
                <a:gd name="connsiteX213" fmla="*/ 5563900 w 6660949"/>
                <a:gd name="connsiteY213" fmla="*/ 9611 h 58353"/>
                <a:gd name="connsiteX214" fmla="*/ 5590022 w 6660949"/>
                <a:gd name="connsiteY214" fmla="*/ 9383 h 58353"/>
                <a:gd name="connsiteX215" fmla="*/ 5616143 w 6660949"/>
                <a:gd name="connsiteY215" fmla="*/ 9155 h 58353"/>
                <a:gd name="connsiteX216" fmla="*/ 5642265 w 6660949"/>
                <a:gd name="connsiteY216" fmla="*/ 8926 h 58353"/>
                <a:gd name="connsiteX217" fmla="*/ 5668386 w 6660949"/>
                <a:gd name="connsiteY217" fmla="*/ 8698 h 58353"/>
                <a:gd name="connsiteX218" fmla="*/ 5694507 w 6660949"/>
                <a:gd name="connsiteY218" fmla="*/ 8470 h 58353"/>
                <a:gd name="connsiteX219" fmla="*/ 5720629 w 6660949"/>
                <a:gd name="connsiteY219" fmla="*/ 8241 h 58353"/>
                <a:gd name="connsiteX220" fmla="*/ 5746750 w 6660949"/>
                <a:gd name="connsiteY220" fmla="*/ 8013 h 58353"/>
                <a:gd name="connsiteX221" fmla="*/ 5772871 w 6660949"/>
                <a:gd name="connsiteY221" fmla="*/ 7778 h 58353"/>
                <a:gd name="connsiteX222" fmla="*/ 5798993 w 6660949"/>
                <a:gd name="connsiteY222" fmla="*/ 7550 h 58353"/>
                <a:gd name="connsiteX223" fmla="*/ 5825114 w 6660949"/>
                <a:gd name="connsiteY223" fmla="*/ 7321 h 58353"/>
                <a:gd name="connsiteX224" fmla="*/ 5851236 w 6660949"/>
                <a:gd name="connsiteY224" fmla="*/ 7093 h 58353"/>
                <a:gd name="connsiteX225" fmla="*/ 5877357 w 6660949"/>
                <a:gd name="connsiteY225" fmla="*/ 6864 h 58353"/>
                <a:gd name="connsiteX226" fmla="*/ 5903478 w 6660949"/>
                <a:gd name="connsiteY226" fmla="*/ 6636 h 58353"/>
                <a:gd name="connsiteX227" fmla="*/ 5929600 w 6660949"/>
                <a:gd name="connsiteY227" fmla="*/ 6408 h 58353"/>
                <a:gd name="connsiteX228" fmla="*/ 5955721 w 6660949"/>
                <a:gd name="connsiteY228" fmla="*/ 6179 h 58353"/>
                <a:gd name="connsiteX229" fmla="*/ 5981842 w 6660949"/>
                <a:gd name="connsiteY229" fmla="*/ 5951 h 58353"/>
                <a:gd name="connsiteX230" fmla="*/ 6007964 w 6660949"/>
                <a:gd name="connsiteY230" fmla="*/ 5723 h 58353"/>
                <a:gd name="connsiteX231" fmla="*/ 6034085 w 6660949"/>
                <a:gd name="connsiteY231" fmla="*/ 5494 h 58353"/>
                <a:gd name="connsiteX232" fmla="*/ 6060207 w 6660949"/>
                <a:gd name="connsiteY232" fmla="*/ 5266 h 58353"/>
                <a:gd name="connsiteX233" fmla="*/ 6086328 w 6660949"/>
                <a:gd name="connsiteY233" fmla="*/ 5038 h 58353"/>
                <a:gd name="connsiteX234" fmla="*/ 6112449 w 6660949"/>
                <a:gd name="connsiteY234" fmla="*/ 4809 h 58353"/>
                <a:gd name="connsiteX235" fmla="*/ 6138571 w 6660949"/>
                <a:gd name="connsiteY235" fmla="*/ 4574 h 58353"/>
                <a:gd name="connsiteX236" fmla="*/ 6164692 w 6660949"/>
                <a:gd name="connsiteY236" fmla="*/ 4346 h 58353"/>
                <a:gd name="connsiteX237" fmla="*/ 6190813 w 6660949"/>
                <a:gd name="connsiteY237" fmla="*/ 4118 h 58353"/>
                <a:gd name="connsiteX238" fmla="*/ 6216935 w 6660949"/>
                <a:gd name="connsiteY238" fmla="*/ 3889 h 58353"/>
                <a:gd name="connsiteX239" fmla="*/ 6243056 w 6660949"/>
                <a:gd name="connsiteY239" fmla="*/ 3661 h 58353"/>
                <a:gd name="connsiteX240" fmla="*/ 6269178 w 6660949"/>
                <a:gd name="connsiteY240" fmla="*/ 3432 h 58353"/>
                <a:gd name="connsiteX241" fmla="*/ 6295299 w 6660949"/>
                <a:gd name="connsiteY241" fmla="*/ 3204 h 58353"/>
                <a:gd name="connsiteX242" fmla="*/ 6321420 w 6660949"/>
                <a:gd name="connsiteY242" fmla="*/ 2975 h 58353"/>
                <a:gd name="connsiteX243" fmla="*/ 6347542 w 6660949"/>
                <a:gd name="connsiteY243" fmla="*/ 2747 h 58353"/>
                <a:gd name="connsiteX244" fmla="*/ 6373663 w 6660949"/>
                <a:gd name="connsiteY244" fmla="*/ 2519 h 58353"/>
                <a:gd name="connsiteX245" fmla="*/ 6399784 w 6660949"/>
                <a:gd name="connsiteY245" fmla="*/ 2290 h 58353"/>
                <a:gd name="connsiteX246" fmla="*/ 6425906 w 6660949"/>
                <a:gd name="connsiteY246" fmla="*/ 2062 h 58353"/>
                <a:gd name="connsiteX247" fmla="*/ 6452027 w 6660949"/>
                <a:gd name="connsiteY247" fmla="*/ 1834 h 58353"/>
                <a:gd name="connsiteX248" fmla="*/ 6478149 w 6660949"/>
                <a:gd name="connsiteY248" fmla="*/ 1605 h 58353"/>
                <a:gd name="connsiteX249" fmla="*/ 6504270 w 6660949"/>
                <a:gd name="connsiteY249" fmla="*/ 1377 h 58353"/>
                <a:gd name="connsiteX250" fmla="*/ 6530391 w 6660949"/>
                <a:gd name="connsiteY250" fmla="*/ 1142 h 58353"/>
                <a:gd name="connsiteX251" fmla="*/ 6556513 w 6660949"/>
                <a:gd name="connsiteY251" fmla="*/ 914 h 58353"/>
                <a:gd name="connsiteX252" fmla="*/ 6582634 w 6660949"/>
                <a:gd name="connsiteY252" fmla="*/ 685 h 58353"/>
                <a:gd name="connsiteX253" fmla="*/ 6608755 w 6660949"/>
                <a:gd name="connsiteY253" fmla="*/ 457 h 58353"/>
                <a:gd name="connsiteX254" fmla="*/ 6634877 w 6660949"/>
                <a:gd name="connsiteY254" fmla="*/ 229 h 58353"/>
                <a:gd name="connsiteX255" fmla="*/ 6660998 w 6660949"/>
                <a:gd name="connsiteY255" fmla="*/ 0 h 5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60949" h="58353">
                  <a:moveTo>
                    <a:pt x="48" y="58353"/>
                  </a:moveTo>
                  <a:lnTo>
                    <a:pt x="26169" y="58125"/>
                  </a:lnTo>
                  <a:lnTo>
                    <a:pt x="52291" y="57890"/>
                  </a:lnTo>
                  <a:lnTo>
                    <a:pt x="78412" y="57662"/>
                  </a:lnTo>
                  <a:lnTo>
                    <a:pt x="104533" y="57433"/>
                  </a:lnTo>
                  <a:lnTo>
                    <a:pt x="130655" y="57205"/>
                  </a:lnTo>
                  <a:lnTo>
                    <a:pt x="156776" y="56976"/>
                  </a:lnTo>
                  <a:lnTo>
                    <a:pt x="182898" y="56748"/>
                  </a:lnTo>
                  <a:lnTo>
                    <a:pt x="209019" y="56519"/>
                  </a:lnTo>
                  <a:lnTo>
                    <a:pt x="235140" y="56291"/>
                  </a:lnTo>
                  <a:lnTo>
                    <a:pt x="261262" y="56063"/>
                  </a:lnTo>
                  <a:lnTo>
                    <a:pt x="287383" y="55834"/>
                  </a:lnTo>
                  <a:lnTo>
                    <a:pt x="313504" y="55606"/>
                  </a:lnTo>
                  <a:lnTo>
                    <a:pt x="339626" y="55378"/>
                  </a:lnTo>
                  <a:lnTo>
                    <a:pt x="365747" y="55149"/>
                  </a:lnTo>
                  <a:lnTo>
                    <a:pt x="391869" y="54921"/>
                  </a:lnTo>
                  <a:lnTo>
                    <a:pt x="417990" y="54686"/>
                  </a:lnTo>
                  <a:lnTo>
                    <a:pt x="444111" y="54458"/>
                  </a:lnTo>
                  <a:lnTo>
                    <a:pt x="470233" y="54230"/>
                  </a:lnTo>
                  <a:lnTo>
                    <a:pt x="496354" y="54001"/>
                  </a:lnTo>
                  <a:lnTo>
                    <a:pt x="522475" y="53773"/>
                  </a:lnTo>
                  <a:lnTo>
                    <a:pt x="548597" y="53544"/>
                  </a:lnTo>
                  <a:lnTo>
                    <a:pt x="574718" y="53316"/>
                  </a:lnTo>
                  <a:lnTo>
                    <a:pt x="600840" y="53087"/>
                  </a:lnTo>
                  <a:lnTo>
                    <a:pt x="626961" y="52859"/>
                  </a:lnTo>
                  <a:lnTo>
                    <a:pt x="653082" y="52631"/>
                  </a:lnTo>
                  <a:lnTo>
                    <a:pt x="679204" y="52402"/>
                  </a:lnTo>
                  <a:lnTo>
                    <a:pt x="705325" y="52174"/>
                  </a:lnTo>
                  <a:lnTo>
                    <a:pt x="731446" y="51946"/>
                  </a:lnTo>
                  <a:lnTo>
                    <a:pt x="757568" y="51717"/>
                  </a:lnTo>
                  <a:lnTo>
                    <a:pt x="783689" y="51489"/>
                  </a:lnTo>
                  <a:lnTo>
                    <a:pt x="809811" y="51254"/>
                  </a:lnTo>
                  <a:lnTo>
                    <a:pt x="835932" y="51026"/>
                  </a:lnTo>
                  <a:lnTo>
                    <a:pt x="862053" y="50797"/>
                  </a:lnTo>
                  <a:lnTo>
                    <a:pt x="888175" y="50569"/>
                  </a:lnTo>
                  <a:lnTo>
                    <a:pt x="914296" y="50341"/>
                  </a:lnTo>
                  <a:lnTo>
                    <a:pt x="940417" y="50112"/>
                  </a:lnTo>
                  <a:lnTo>
                    <a:pt x="966539" y="49884"/>
                  </a:lnTo>
                  <a:lnTo>
                    <a:pt x="992660" y="49655"/>
                  </a:lnTo>
                  <a:lnTo>
                    <a:pt x="1018782" y="49427"/>
                  </a:lnTo>
                  <a:lnTo>
                    <a:pt x="1044903" y="49199"/>
                  </a:lnTo>
                  <a:lnTo>
                    <a:pt x="1071024" y="48970"/>
                  </a:lnTo>
                  <a:lnTo>
                    <a:pt x="1097146" y="48742"/>
                  </a:lnTo>
                  <a:lnTo>
                    <a:pt x="1123267" y="48513"/>
                  </a:lnTo>
                  <a:lnTo>
                    <a:pt x="1149388" y="48285"/>
                  </a:lnTo>
                  <a:lnTo>
                    <a:pt x="1175510" y="48050"/>
                  </a:lnTo>
                  <a:lnTo>
                    <a:pt x="1201631" y="47822"/>
                  </a:lnTo>
                  <a:lnTo>
                    <a:pt x="1227753" y="47593"/>
                  </a:lnTo>
                  <a:lnTo>
                    <a:pt x="1253874" y="47365"/>
                  </a:lnTo>
                  <a:lnTo>
                    <a:pt x="1279995" y="47137"/>
                  </a:lnTo>
                  <a:lnTo>
                    <a:pt x="1306117" y="46908"/>
                  </a:lnTo>
                  <a:lnTo>
                    <a:pt x="1332238" y="46680"/>
                  </a:lnTo>
                  <a:lnTo>
                    <a:pt x="1358359" y="46452"/>
                  </a:lnTo>
                  <a:lnTo>
                    <a:pt x="1384481" y="46223"/>
                  </a:lnTo>
                  <a:lnTo>
                    <a:pt x="1410602" y="45995"/>
                  </a:lnTo>
                  <a:lnTo>
                    <a:pt x="1436724" y="45767"/>
                  </a:lnTo>
                  <a:lnTo>
                    <a:pt x="1462845" y="45538"/>
                  </a:lnTo>
                  <a:lnTo>
                    <a:pt x="1488966" y="45310"/>
                  </a:lnTo>
                  <a:lnTo>
                    <a:pt x="1515088" y="45081"/>
                  </a:lnTo>
                  <a:lnTo>
                    <a:pt x="1541209" y="44853"/>
                  </a:lnTo>
                  <a:lnTo>
                    <a:pt x="1567330" y="44618"/>
                  </a:lnTo>
                  <a:lnTo>
                    <a:pt x="1593452" y="44390"/>
                  </a:lnTo>
                  <a:lnTo>
                    <a:pt x="1619573" y="44161"/>
                  </a:lnTo>
                  <a:lnTo>
                    <a:pt x="1645695" y="43933"/>
                  </a:lnTo>
                  <a:lnTo>
                    <a:pt x="1671816" y="43704"/>
                  </a:lnTo>
                  <a:lnTo>
                    <a:pt x="1697937" y="43476"/>
                  </a:lnTo>
                  <a:lnTo>
                    <a:pt x="1724059" y="43248"/>
                  </a:lnTo>
                  <a:lnTo>
                    <a:pt x="1750180" y="43019"/>
                  </a:lnTo>
                  <a:lnTo>
                    <a:pt x="1776301" y="42791"/>
                  </a:lnTo>
                  <a:lnTo>
                    <a:pt x="1802423" y="42563"/>
                  </a:lnTo>
                  <a:lnTo>
                    <a:pt x="1828544" y="42334"/>
                  </a:lnTo>
                  <a:lnTo>
                    <a:pt x="1854665" y="42106"/>
                  </a:lnTo>
                  <a:lnTo>
                    <a:pt x="1880787" y="41878"/>
                  </a:lnTo>
                  <a:lnTo>
                    <a:pt x="1906908" y="41649"/>
                  </a:lnTo>
                  <a:lnTo>
                    <a:pt x="1933030" y="41421"/>
                  </a:lnTo>
                  <a:lnTo>
                    <a:pt x="1959151" y="41186"/>
                  </a:lnTo>
                  <a:lnTo>
                    <a:pt x="1985272" y="40958"/>
                  </a:lnTo>
                  <a:lnTo>
                    <a:pt x="2011394" y="40729"/>
                  </a:lnTo>
                  <a:lnTo>
                    <a:pt x="2037515" y="40501"/>
                  </a:lnTo>
                  <a:lnTo>
                    <a:pt x="2063636" y="40272"/>
                  </a:lnTo>
                  <a:lnTo>
                    <a:pt x="2089758" y="40044"/>
                  </a:lnTo>
                  <a:lnTo>
                    <a:pt x="2115879" y="39815"/>
                  </a:lnTo>
                  <a:lnTo>
                    <a:pt x="2142001" y="39587"/>
                  </a:lnTo>
                  <a:lnTo>
                    <a:pt x="2168122" y="39359"/>
                  </a:lnTo>
                  <a:lnTo>
                    <a:pt x="2194243" y="39130"/>
                  </a:lnTo>
                  <a:lnTo>
                    <a:pt x="2220365" y="38902"/>
                  </a:lnTo>
                  <a:lnTo>
                    <a:pt x="2246486" y="38674"/>
                  </a:lnTo>
                  <a:lnTo>
                    <a:pt x="2272607" y="38445"/>
                  </a:lnTo>
                  <a:lnTo>
                    <a:pt x="2298729" y="38217"/>
                  </a:lnTo>
                  <a:lnTo>
                    <a:pt x="2324850" y="37989"/>
                  </a:lnTo>
                  <a:lnTo>
                    <a:pt x="2350972" y="37754"/>
                  </a:lnTo>
                  <a:lnTo>
                    <a:pt x="2377093" y="37526"/>
                  </a:lnTo>
                  <a:lnTo>
                    <a:pt x="2403214" y="37297"/>
                  </a:lnTo>
                  <a:lnTo>
                    <a:pt x="2429336" y="37069"/>
                  </a:lnTo>
                  <a:lnTo>
                    <a:pt x="2455457" y="36840"/>
                  </a:lnTo>
                  <a:lnTo>
                    <a:pt x="2481578" y="36612"/>
                  </a:lnTo>
                  <a:lnTo>
                    <a:pt x="2507700" y="36383"/>
                  </a:lnTo>
                  <a:lnTo>
                    <a:pt x="2533821" y="36155"/>
                  </a:lnTo>
                  <a:lnTo>
                    <a:pt x="2559943" y="35927"/>
                  </a:lnTo>
                  <a:lnTo>
                    <a:pt x="2586064" y="35698"/>
                  </a:lnTo>
                  <a:lnTo>
                    <a:pt x="2612185" y="35470"/>
                  </a:lnTo>
                  <a:lnTo>
                    <a:pt x="2638307" y="35242"/>
                  </a:lnTo>
                  <a:lnTo>
                    <a:pt x="2664428" y="35013"/>
                  </a:lnTo>
                  <a:lnTo>
                    <a:pt x="2690549" y="34785"/>
                  </a:lnTo>
                  <a:lnTo>
                    <a:pt x="2716671" y="34550"/>
                  </a:lnTo>
                  <a:lnTo>
                    <a:pt x="2742792" y="34322"/>
                  </a:lnTo>
                  <a:lnTo>
                    <a:pt x="2768914" y="34093"/>
                  </a:lnTo>
                  <a:lnTo>
                    <a:pt x="2795035" y="33865"/>
                  </a:lnTo>
                  <a:lnTo>
                    <a:pt x="2821156" y="33637"/>
                  </a:lnTo>
                  <a:lnTo>
                    <a:pt x="2847278" y="33408"/>
                  </a:lnTo>
                  <a:lnTo>
                    <a:pt x="2873399" y="33180"/>
                  </a:lnTo>
                  <a:lnTo>
                    <a:pt x="2899520" y="32951"/>
                  </a:lnTo>
                  <a:lnTo>
                    <a:pt x="2925642" y="32723"/>
                  </a:lnTo>
                  <a:lnTo>
                    <a:pt x="2951763" y="32495"/>
                  </a:lnTo>
                  <a:lnTo>
                    <a:pt x="2977885" y="32266"/>
                  </a:lnTo>
                  <a:lnTo>
                    <a:pt x="3004006" y="32038"/>
                  </a:lnTo>
                  <a:lnTo>
                    <a:pt x="3030127" y="31809"/>
                  </a:lnTo>
                  <a:lnTo>
                    <a:pt x="3056249" y="31581"/>
                  </a:lnTo>
                  <a:lnTo>
                    <a:pt x="3082370" y="31346"/>
                  </a:lnTo>
                  <a:lnTo>
                    <a:pt x="3108491" y="31118"/>
                  </a:lnTo>
                  <a:lnTo>
                    <a:pt x="3134613" y="30889"/>
                  </a:lnTo>
                  <a:lnTo>
                    <a:pt x="3160734" y="30661"/>
                  </a:lnTo>
                  <a:lnTo>
                    <a:pt x="3186856" y="30433"/>
                  </a:lnTo>
                  <a:lnTo>
                    <a:pt x="3212977" y="30204"/>
                  </a:lnTo>
                  <a:lnTo>
                    <a:pt x="3239098" y="29976"/>
                  </a:lnTo>
                  <a:lnTo>
                    <a:pt x="3265220" y="29748"/>
                  </a:lnTo>
                  <a:lnTo>
                    <a:pt x="3291341" y="29519"/>
                  </a:lnTo>
                  <a:lnTo>
                    <a:pt x="3317462" y="29291"/>
                  </a:lnTo>
                  <a:lnTo>
                    <a:pt x="3343584" y="29063"/>
                  </a:lnTo>
                  <a:lnTo>
                    <a:pt x="3369705" y="28834"/>
                  </a:lnTo>
                  <a:lnTo>
                    <a:pt x="3395826" y="28606"/>
                  </a:lnTo>
                  <a:lnTo>
                    <a:pt x="3421948" y="28377"/>
                  </a:lnTo>
                  <a:lnTo>
                    <a:pt x="3448069" y="28149"/>
                  </a:lnTo>
                  <a:lnTo>
                    <a:pt x="3474191" y="27914"/>
                  </a:lnTo>
                  <a:lnTo>
                    <a:pt x="3500312" y="27686"/>
                  </a:lnTo>
                  <a:lnTo>
                    <a:pt x="3526433" y="27457"/>
                  </a:lnTo>
                  <a:lnTo>
                    <a:pt x="3552555" y="27229"/>
                  </a:lnTo>
                  <a:lnTo>
                    <a:pt x="3578676" y="27000"/>
                  </a:lnTo>
                  <a:lnTo>
                    <a:pt x="3604797" y="26772"/>
                  </a:lnTo>
                  <a:lnTo>
                    <a:pt x="3630919" y="26544"/>
                  </a:lnTo>
                  <a:lnTo>
                    <a:pt x="3657040" y="26315"/>
                  </a:lnTo>
                  <a:lnTo>
                    <a:pt x="3683162" y="26087"/>
                  </a:lnTo>
                  <a:lnTo>
                    <a:pt x="3709283" y="25859"/>
                  </a:lnTo>
                  <a:lnTo>
                    <a:pt x="3735404" y="25630"/>
                  </a:lnTo>
                  <a:lnTo>
                    <a:pt x="3761526" y="25402"/>
                  </a:lnTo>
                  <a:lnTo>
                    <a:pt x="3787647" y="25174"/>
                  </a:lnTo>
                  <a:lnTo>
                    <a:pt x="3813768" y="24945"/>
                  </a:lnTo>
                  <a:lnTo>
                    <a:pt x="3839890" y="24717"/>
                  </a:lnTo>
                  <a:lnTo>
                    <a:pt x="3866011" y="24482"/>
                  </a:lnTo>
                  <a:lnTo>
                    <a:pt x="3892133" y="24254"/>
                  </a:lnTo>
                  <a:lnTo>
                    <a:pt x="3918254" y="24025"/>
                  </a:lnTo>
                  <a:lnTo>
                    <a:pt x="3944375" y="23797"/>
                  </a:lnTo>
                  <a:lnTo>
                    <a:pt x="3970497" y="23568"/>
                  </a:lnTo>
                  <a:lnTo>
                    <a:pt x="3996618" y="23340"/>
                  </a:lnTo>
                  <a:lnTo>
                    <a:pt x="4022739" y="23112"/>
                  </a:lnTo>
                  <a:lnTo>
                    <a:pt x="4048861" y="22883"/>
                  </a:lnTo>
                  <a:lnTo>
                    <a:pt x="4074982" y="22655"/>
                  </a:lnTo>
                  <a:lnTo>
                    <a:pt x="4101104" y="22427"/>
                  </a:lnTo>
                  <a:lnTo>
                    <a:pt x="4127225" y="22198"/>
                  </a:lnTo>
                  <a:lnTo>
                    <a:pt x="4153346" y="21970"/>
                  </a:lnTo>
                  <a:lnTo>
                    <a:pt x="4179468" y="21742"/>
                  </a:lnTo>
                  <a:lnTo>
                    <a:pt x="4205589" y="21513"/>
                  </a:lnTo>
                  <a:lnTo>
                    <a:pt x="4231711" y="21278"/>
                  </a:lnTo>
                  <a:lnTo>
                    <a:pt x="4257832" y="21050"/>
                  </a:lnTo>
                  <a:lnTo>
                    <a:pt x="4283953" y="20822"/>
                  </a:lnTo>
                  <a:lnTo>
                    <a:pt x="4310075" y="20593"/>
                  </a:lnTo>
                  <a:lnTo>
                    <a:pt x="4336196" y="20365"/>
                  </a:lnTo>
                  <a:lnTo>
                    <a:pt x="4362317" y="20136"/>
                  </a:lnTo>
                  <a:lnTo>
                    <a:pt x="4388439" y="19908"/>
                  </a:lnTo>
                  <a:lnTo>
                    <a:pt x="4414560" y="19679"/>
                  </a:lnTo>
                  <a:lnTo>
                    <a:pt x="4440681" y="19451"/>
                  </a:lnTo>
                  <a:lnTo>
                    <a:pt x="4466803" y="19223"/>
                  </a:lnTo>
                  <a:lnTo>
                    <a:pt x="4492924" y="18994"/>
                  </a:lnTo>
                  <a:lnTo>
                    <a:pt x="4519046" y="18766"/>
                  </a:lnTo>
                  <a:lnTo>
                    <a:pt x="4545167" y="18538"/>
                  </a:lnTo>
                  <a:lnTo>
                    <a:pt x="4571288" y="18309"/>
                  </a:lnTo>
                  <a:lnTo>
                    <a:pt x="4597410" y="18074"/>
                  </a:lnTo>
                  <a:lnTo>
                    <a:pt x="4623531" y="17846"/>
                  </a:lnTo>
                  <a:lnTo>
                    <a:pt x="4649652" y="17618"/>
                  </a:lnTo>
                  <a:lnTo>
                    <a:pt x="4675774" y="17389"/>
                  </a:lnTo>
                  <a:lnTo>
                    <a:pt x="4701895" y="17161"/>
                  </a:lnTo>
                  <a:lnTo>
                    <a:pt x="4728017" y="16933"/>
                  </a:lnTo>
                  <a:lnTo>
                    <a:pt x="4754138" y="16704"/>
                  </a:lnTo>
                  <a:lnTo>
                    <a:pt x="4780259" y="16476"/>
                  </a:lnTo>
                  <a:lnTo>
                    <a:pt x="4806381" y="16247"/>
                  </a:lnTo>
                  <a:lnTo>
                    <a:pt x="4832502" y="16019"/>
                  </a:lnTo>
                  <a:lnTo>
                    <a:pt x="4858623" y="15791"/>
                  </a:lnTo>
                  <a:lnTo>
                    <a:pt x="4884745" y="15562"/>
                  </a:lnTo>
                  <a:lnTo>
                    <a:pt x="4910866" y="15334"/>
                  </a:lnTo>
                  <a:lnTo>
                    <a:pt x="4936988" y="15105"/>
                  </a:lnTo>
                  <a:lnTo>
                    <a:pt x="4963109" y="14877"/>
                  </a:lnTo>
                  <a:lnTo>
                    <a:pt x="4989230" y="14642"/>
                  </a:lnTo>
                  <a:lnTo>
                    <a:pt x="5015352" y="14414"/>
                  </a:lnTo>
                  <a:lnTo>
                    <a:pt x="5041473" y="14185"/>
                  </a:lnTo>
                  <a:lnTo>
                    <a:pt x="5067594" y="13957"/>
                  </a:lnTo>
                  <a:lnTo>
                    <a:pt x="5093716" y="13729"/>
                  </a:lnTo>
                  <a:lnTo>
                    <a:pt x="5119837" y="13500"/>
                  </a:lnTo>
                  <a:lnTo>
                    <a:pt x="5145959" y="13272"/>
                  </a:lnTo>
                  <a:lnTo>
                    <a:pt x="5172080" y="13044"/>
                  </a:lnTo>
                  <a:lnTo>
                    <a:pt x="5198201" y="12815"/>
                  </a:lnTo>
                  <a:lnTo>
                    <a:pt x="5224323" y="12587"/>
                  </a:lnTo>
                  <a:lnTo>
                    <a:pt x="5250444" y="12359"/>
                  </a:lnTo>
                  <a:lnTo>
                    <a:pt x="5276565" y="12130"/>
                  </a:lnTo>
                  <a:lnTo>
                    <a:pt x="5302687" y="11902"/>
                  </a:lnTo>
                  <a:lnTo>
                    <a:pt x="5328808" y="11673"/>
                  </a:lnTo>
                  <a:lnTo>
                    <a:pt x="5354930" y="11445"/>
                  </a:lnTo>
                  <a:lnTo>
                    <a:pt x="5381051" y="11210"/>
                  </a:lnTo>
                  <a:lnTo>
                    <a:pt x="5407172" y="10982"/>
                  </a:lnTo>
                  <a:lnTo>
                    <a:pt x="5433294" y="10753"/>
                  </a:lnTo>
                  <a:lnTo>
                    <a:pt x="5459415" y="10525"/>
                  </a:lnTo>
                  <a:lnTo>
                    <a:pt x="5485536" y="10296"/>
                  </a:lnTo>
                  <a:lnTo>
                    <a:pt x="5511658" y="10068"/>
                  </a:lnTo>
                  <a:lnTo>
                    <a:pt x="5537779" y="9840"/>
                  </a:lnTo>
                  <a:lnTo>
                    <a:pt x="5563900" y="9611"/>
                  </a:lnTo>
                  <a:lnTo>
                    <a:pt x="5590022" y="9383"/>
                  </a:lnTo>
                  <a:lnTo>
                    <a:pt x="5616143" y="9155"/>
                  </a:lnTo>
                  <a:lnTo>
                    <a:pt x="5642265" y="8926"/>
                  </a:lnTo>
                  <a:lnTo>
                    <a:pt x="5668386" y="8698"/>
                  </a:lnTo>
                  <a:lnTo>
                    <a:pt x="5694507" y="8470"/>
                  </a:lnTo>
                  <a:lnTo>
                    <a:pt x="5720629" y="8241"/>
                  </a:lnTo>
                  <a:lnTo>
                    <a:pt x="5746750" y="8013"/>
                  </a:lnTo>
                  <a:lnTo>
                    <a:pt x="5772871" y="7778"/>
                  </a:lnTo>
                  <a:lnTo>
                    <a:pt x="5798993" y="7550"/>
                  </a:lnTo>
                  <a:lnTo>
                    <a:pt x="5825114" y="7321"/>
                  </a:lnTo>
                  <a:lnTo>
                    <a:pt x="5851236" y="7093"/>
                  </a:lnTo>
                  <a:lnTo>
                    <a:pt x="5877357" y="6864"/>
                  </a:lnTo>
                  <a:lnTo>
                    <a:pt x="5903478" y="6636"/>
                  </a:lnTo>
                  <a:lnTo>
                    <a:pt x="5929600" y="6408"/>
                  </a:lnTo>
                  <a:lnTo>
                    <a:pt x="5955721" y="6179"/>
                  </a:lnTo>
                  <a:lnTo>
                    <a:pt x="5981842" y="5951"/>
                  </a:lnTo>
                  <a:lnTo>
                    <a:pt x="6007964" y="5723"/>
                  </a:lnTo>
                  <a:lnTo>
                    <a:pt x="6034085" y="5494"/>
                  </a:lnTo>
                  <a:lnTo>
                    <a:pt x="6060207" y="5266"/>
                  </a:lnTo>
                  <a:lnTo>
                    <a:pt x="6086328" y="5038"/>
                  </a:lnTo>
                  <a:lnTo>
                    <a:pt x="6112449" y="4809"/>
                  </a:lnTo>
                  <a:lnTo>
                    <a:pt x="6138571" y="4574"/>
                  </a:lnTo>
                  <a:lnTo>
                    <a:pt x="6164692" y="4346"/>
                  </a:lnTo>
                  <a:lnTo>
                    <a:pt x="6190813" y="4118"/>
                  </a:lnTo>
                  <a:lnTo>
                    <a:pt x="6216935" y="3889"/>
                  </a:lnTo>
                  <a:lnTo>
                    <a:pt x="6243056" y="3661"/>
                  </a:lnTo>
                  <a:lnTo>
                    <a:pt x="6269178" y="3432"/>
                  </a:lnTo>
                  <a:lnTo>
                    <a:pt x="6295299" y="3204"/>
                  </a:lnTo>
                  <a:lnTo>
                    <a:pt x="6321420" y="2975"/>
                  </a:lnTo>
                  <a:lnTo>
                    <a:pt x="6347542" y="2747"/>
                  </a:lnTo>
                  <a:lnTo>
                    <a:pt x="6373663" y="2519"/>
                  </a:lnTo>
                  <a:lnTo>
                    <a:pt x="6399784" y="2290"/>
                  </a:lnTo>
                  <a:lnTo>
                    <a:pt x="6425906" y="2062"/>
                  </a:lnTo>
                  <a:lnTo>
                    <a:pt x="6452027" y="1834"/>
                  </a:lnTo>
                  <a:lnTo>
                    <a:pt x="6478149" y="1605"/>
                  </a:lnTo>
                  <a:lnTo>
                    <a:pt x="6504270" y="1377"/>
                  </a:lnTo>
                  <a:lnTo>
                    <a:pt x="6530391" y="1142"/>
                  </a:lnTo>
                  <a:lnTo>
                    <a:pt x="6556513" y="914"/>
                  </a:lnTo>
                  <a:lnTo>
                    <a:pt x="6582634" y="685"/>
                  </a:lnTo>
                  <a:lnTo>
                    <a:pt x="6608755" y="457"/>
                  </a:lnTo>
                  <a:lnTo>
                    <a:pt x="6634877" y="229"/>
                  </a:lnTo>
                  <a:lnTo>
                    <a:pt x="6660998" y="0"/>
                  </a:lnTo>
                </a:path>
              </a:pathLst>
            </a:custGeom>
            <a:noFill/>
            <a:ln w="5221" cap="sq">
              <a:solidFill>
                <a:srgbClr val="F28E2B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8842311-3099-65F6-50B3-05C39AB4E80B}"/>
                </a:ext>
              </a:extLst>
            </p:cNvPr>
            <p:cNvSpPr/>
            <p:nvPr/>
          </p:nvSpPr>
          <p:spPr>
            <a:xfrm>
              <a:off x="944577" y="6212951"/>
              <a:ext cx="6634828" cy="6525"/>
            </a:xfrm>
            <a:custGeom>
              <a:avLst/>
              <a:gdLst>
                <a:gd name="connsiteX0" fmla="*/ 48 w 6634828"/>
                <a:gd name="connsiteY0" fmla="*/ 0 h 6525"/>
                <a:gd name="connsiteX1" fmla="*/ 6634877 w 6634828"/>
                <a:gd name="connsiteY1" fmla="*/ 0 h 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4828" h="6525">
                  <a:moveTo>
                    <a:pt x="48" y="0"/>
                  </a:moveTo>
                  <a:lnTo>
                    <a:pt x="6634877" y="0"/>
                  </a:lnTo>
                </a:path>
              </a:pathLst>
            </a:custGeom>
            <a:noFill/>
            <a:ln w="19050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40F32241-EC9F-4902-EF8C-18B1C4A45620}"/>
                </a:ext>
              </a:extLst>
            </p:cNvPr>
            <p:cNvGrpSpPr/>
            <p:nvPr/>
          </p:nvGrpSpPr>
          <p:grpSpPr>
            <a:xfrm>
              <a:off x="5869725" y="1659893"/>
              <a:ext cx="1307452" cy="496959"/>
              <a:chOff x="7888392" y="1439251"/>
              <a:chExt cx="1307452" cy="496959"/>
            </a:xfrm>
          </p:grpSpPr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E6E8EE11-28FB-6D5E-E078-405B95BA85BC}"/>
                  </a:ext>
                </a:extLst>
              </p:cNvPr>
              <p:cNvSpPr/>
              <p:nvPr/>
            </p:nvSpPr>
            <p:spPr>
              <a:xfrm>
                <a:off x="7893481" y="1700808"/>
                <a:ext cx="73139" cy="91350"/>
              </a:xfrm>
              <a:custGeom>
                <a:avLst/>
                <a:gdLst>
                  <a:gd name="connsiteX0" fmla="*/ 1376 w 73139"/>
                  <a:gd name="connsiteY0" fmla="*/ 0 h 91350"/>
                  <a:gd name="connsiteX1" fmla="*/ 74516 w 73139"/>
                  <a:gd name="connsiteY1" fmla="*/ 0 h 91350"/>
                  <a:gd name="connsiteX2" fmla="*/ 74516 w 73139"/>
                  <a:gd name="connsiteY2" fmla="*/ 91350 h 91350"/>
                  <a:gd name="connsiteX3" fmla="*/ 1376 w 73139"/>
                  <a:gd name="connsiteY3" fmla="*/ 91350 h 9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39" h="91350">
                    <a:moveTo>
                      <a:pt x="1376" y="0"/>
                    </a:moveTo>
                    <a:lnTo>
                      <a:pt x="74516" y="0"/>
                    </a:lnTo>
                    <a:lnTo>
                      <a:pt x="74516" y="91350"/>
                    </a:lnTo>
                    <a:lnTo>
                      <a:pt x="1376" y="91350"/>
                    </a:lnTo>
                    <a:close/>
                  </a:path>
                </a:pathLst>
              </a:custGeom>
              <a:solidFill>
                <a:srgbClr val="FFFFFF"/>
              </a:solidFill>
              <a:ln w="5221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9C1AF0B7-1425-4BC9-6BA4-8BE48F0B6FE3}"/>
                  </a:ext>
                </a:extLst>
              </p:cNvPr>
              <p:cNvSpPr/>
              <p:nvPr/>
            </p:nvSpPr>
            <p:spPr>
              <a:xfrm>
                <a:off x="7893480" y="1683555"/>
                <a:ext cx="108000" cy="108000"/>
              </a:xfrm>
              <a:custGeom>
                <a:avLst/>
                <a:gdLst>
                  <a:gd name="connsiteX0" fmla="*/ 1376 w 73139"/>
                  <a:gd name="connsiteY0" fmla="*/ 0 h 91350"/>
                  <a:gd name="connsiteX1" fmla="*/ 74516 w 73139"/>
                  <a:gd name="connsiteY1" fmla="*/ 0 h 91350"/>
                  <a:gd name="connsiteX2" fmla="*/ 74516 w 73139"/>
                  <a:gd name="connsiteY2" fmla="*/ 91350 h 91350"/>
                  <a:gd name="connsiteX3" fmla="*/ 1376 w 73139"/>
                  <a:gd name="connsiteY3" fmla="*/ 91350 h 9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39" h="91350">
                    <a:moveTo>
                      <a:pt x="1376" y="0"/>
                    </a:moveTo>
                    <a:lnTo>
                      <a:pt x="74516" y="0"/>
                    </a:lnTo>
                    <a:lnTo>
                      <a:pt x="74516" y="91350"/>
                    </a:lnTo>
                    <a:lnTo>
                      <a:pt x="1376" y="91350"/>
                    </a:lnTo>
                    <a:close/>
                  </a:path>
                </a:pathLst>
              </a:custGeom>
              <a:solidFill>
                <a:srgbClr val="F28E2B"/>
              </a:solidFill>
              <a:ln w="5221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3DFA5E13-C7B6-F175-8295-5A4B37A50A22}"/>
                  </a:ext>
                </a:extLst>
              </p:cNvPr>
              <p:cNvSpPr txBox="1"/>
              <p:nvPr/>
            </p:nvSpPr>
            <p:spPr>
              <a:xfrm>
                <a:off x="7946863" y="1616360"/>
                <a:ext cx="124898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SG" sz="900" spc="0" baseline="0" dirty="0">
                    <a:ln/>
                    <a:solidFill>
                      <a:srgbClr val="333333"/>
                    </a:solidFill>
                    <a:latin typeface="Arial"/>
                    <a:cs typeface="Arial"/>
                    <a:sym typeface="Arial"/>
                    <a:rtl val="0"/>
                  </a:rPr>
                  <a:t>SICU Triage Team</a:t>
                </a:r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89101F6E-9716-C2BE-36C8-74487821732D}"/>
                  </a:ext>
                </a:extLst>
              </p:cNvPr>
              <p:cNvSpPr/>
              <p:nvPr/>
            </p:nvSpPr>
            <p:spPr>
              <a:xfrm>
                <a:off x="7893481" y="1844860"/>
                <a:ext cx="73139" cy="91350"/>
              </a:xfrm>
              <a:custGeom>
                <a:avLst/>
                <a:gdLst>
                  <a:gd name="connsiteX0" fmla="*/ 1376 w 73139"/>
                  <a:gd name="connsiteY0" fmla="*/ 0 h 91350"/>
                  <a:gd name="connsiteX1" fmla="*/ 74516 w 73139"/>
                  <a:gd name="connsiteY1" fmla="*/ 0 h 91350"/>
                  <a:gd name="connsiteX2" fmla="*/ 74516 w 73139"/>
                  <a:gd name="connsiteY2" fmla="*/ 91350 h 91350"/>
                  <a:gd name="connsiteX3" fmla="*/ 1376 w 73139"/>
                  <a:gd name="connsiteY3" fmla="*/ 91350 h 9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39" h="91350">
                    <a:moveTo>
                      <a:pt x="1376" y="0"/>
                    </a:moveTo>
                    <a:lnTo>
                      <a:pt x="74516" y="0"/>
                    </a:lnTo>
                    <a:lnTo>
                      <a:pt x="74516" y="91350"/>
                    </a:lnTo>
                    <a:lnTo>
                      <a:pt x="1376" y="91350"/>
                    </a:lnTo>
                    <a:close/>
                  </a:path>
                </a:pathLst>
              </a:custGeom>
              <a:solidFill>
                <a:srgbClr val="FFFFFF"/>
              </a:solidFill>
              <a:ln w="5221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204F9E28-7F9A-2969-45BD-6241335FA36B}"/>
                  </a:ext>
                </a:extLst>
              </p:cNvPr>
              <p:cNvSpPr/>
              <p:nvPr/>
            </p:nvSpPr>
            <p:spPr>
              <a:xfrm>
                <a:off x="7888392" y="1500178"/>
                <a:ext cx="108000" cy="108000"/>
              </a:xfrm>
              <a:custGeom>
                <a:avLst/>
                <a:gdLst>
                  <a:gd name="connsiteX0" fmla="*/ 1376 w 73139"/>
                  <a:gd name="connsiteY0" fmla="*/ 0 h 91350"/>
                  <a:gd name="connsiteX1" fmla="*/ 74516 w 73139"/>
                  <a:gd name="connsiteY1" fmla="*/ 0 h 91350"/>
                  <a:gd name="connsiteX2" fmla="*/ 74516 w 73139"/>
                  <a:gd name="connsiteY2" fmla="*/ 91350 h 91350"/>
                  <a:gd name="connsiteX3" fmla="*/ 1376 w 73139"/>
                  <a:gd name="connsiteY3" fmla="*/ 91350 h 9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39" h="91350">
                    <a:moveTo>
                      <a:pt x="1376" y="0"/>
                    </a:moveTo>
                    <a:lnTo>
                      <a:pt x="74516" y="0"/>
                    </a:lnTo>
                    <a:lnTo>
                      <a:pt x="74516" y="91350"/>
                    </a:lnTo>
                    <a:lnTo>
                      <a:pt x="1376" y="91350"/>
                    </a:lnTo>
                    <a:close/>
                  </a:path>
                </a:pathLst>
              </a:custGeom>
              <a:solidFill>
                <a:srgbClr val="4E79A7"/>
              </a:solidFill>
              <a:ln w="5221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dirty="0"/>
              </a:p>
            </p:txBody>
          </p:sp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210D5D82-4454-B110-FAFD-09444D716B95}"/>
                  </a:ext>
                </a:extLst>
              </p:cNvPr>
              <p:cNvSpPr txBox="1"/>
              <p:nvPr/>
            </p:nvSpPr>
            <p:spPr>
              <a:xfrm>
                <a:off x="7947811" y="1439251"/>
                <a:ext cx="124803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SG" sz="900" spc="0" baseline="0" dirty="0">
                    <a:ln/>
                    <a:solidFill>
                      <a:srgbClr val="333333"/>
                    </a:solidFill>
                    <a:latin typeface="Arial"/>
                    <a:cs typeface="Arial"/>
                    <a:sym typeface="Arial"/>
                    <a:rtl val="0"/>
                  </a:rPr>
                  <a:t>MICU Triage Team</a:t>
                </a: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884569D-5CC5-940F-72E1-8D35509B76D2}"/>
                </a:ext>
              </a:extLst>
            </p:cNvPr>
            <p:cNvGrpSpPr/>
            <p:nvPr/>
          </p:nvGrpSpPr>
          <p:grpSpPr>
            <a:xfrm>
              <a:off x="620326" y="1570583"/>
              <a:ext cx="396262" cy="4757363"/>
              <a:chOff x="12350025" y="1628800"/>
              <a:chExt cx="396262" cy="3867260"/>
            </a:xfrm>
          </p:grpSpPr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8123CD73-4E5F-694C-ED8B-074E51F915B3}"/>
                  </a:ext>
                </a:extLst>
              </p:cNvPr>
              <p:cNvGrpSpPr/>
              <p:nvPr/>
            </p:nvGrpSpPr>
            <p:grpSpPr>
              <a:xfrm>
                <a:off x="12558716" y="1761945"/>
                <a:ext cx="26629" cy="3653514"/>
                <a:chOff x="12558716" y="1761945"/>
                <a:chExt cx="26629" cy="3653514"/>
              </a:xfrm>
              <a:noFill/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810DA7A-0179-2B75-75A3-17F88A32FF54}"/>
                    </a:ext>
                  </a:extLst>
                </p:cNvPr>
                <p:cNvSpPr/>
                <p:nvPr/>
              </p:nvSpPr>
              <p:spPr>
                <a:xfrm>
                  <a:off x="12558716" y="5415460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7D74905C-D153-8A05-3961-7F06252A3E4C}"/>
                    </a:ext>
                  </a:extLst>
                </p:cNvPr>
                <p:cNvSpPr/>
                <p:nvPr/>
              </p:nvSpPr>
              <p:spPr>
                <a:xfrm>
                  <a:off x="12558716" y="5154495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4BEC204-9CC4-2AAC-49E5-982E82C4051A}"/>
                    </a:ext>
                  </a:extLst>
                </p:cNvPr>
                <p:cNvSpPr/>
                <p:nvPr/>
              </p:nvSpPr>
              <p:spPr>
                <a:xfrm>
                  <a:off x="12558716" y="4893529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0B95251-D5AC-A76E-F1B1-FDE8B139B3C6}"/>
                    </a:ext>
                  </a:extLst>
                </p:cNvPr>
                <p:cNvSpPr/>
                <p:nvPr/>
              </p:nvSpPr>
              <p:spPr>
                <a:xfrm>
                  <a:off x="12558716" y="4632564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90A18D5-896F-869E-DFF7-EAA2F9BC2D25}"/>
                    </a:ext>
                  </a:extLst>
                </p:cNvPr>
                <p:cNvSpPr/>
                <p:nvPr/>
              </p:nvSpPr>
              <p:spPr>
                <a:xfrm>
                  <a:off x="12558716" y="4371599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8072699-1B34-C077-AA66-92D7407318A4}"/>
                    </a:ext>
                  </a:extLst>
                </p:cNvPr>
                <p:cNvSpPr/>
                <p:nvPr/>
              </p:nvSpPr>
              <p:spPr>
                <a:xfrm>
                  <a:off x="12558716" y="4110633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9A0F46F-26DF-9E5A-3461-5276604B1362}"/>
                    </a:ext>
                  </a:extLst>
                </p:cNvPr>
                <p:cNvSpPr/>
                <p:nvPr/>
              </p:nvSpPr>
              <p:spPr>
                <a:xfrm>
                  <a:off x="12558716" y="3849668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DC6CD13-29B7-1F9F-8432-9FE6D8CF1043}"/>
                    </a:ext>
                  </a:extLst>
                </p:cNvPr>
                <p:cNvSpPr/>
                <p:nvPr/>
              </p:nvSpPr>
              <p:spPr>
                <a:xfrm>
                  <a:off x="12558716" y="3588703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54D6B7E-DFF0-7C66-9306-2CED40020B8E}"/>
                    </a:ext>
                  </a:extLst>
                </p:cNvPr>
                <p:cNvSpPr/>
                <p:nvPr/>
              </p:nvSpPr>
              <p:spPr>
                <a:xfrm>
                  <a:off x="12558716" y="3327737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AB0108F-5675-5B64-7037-CE8D67D2E1C1}"/>
                    </a:ext>
                  </a:extLst>
                </p:cNvPr>
                <p:cNvSpPr/>
                <p:nvPr/>
              </p:nvSpPr>
              <p:spPr>
                <a:xfrm>
                  <a:off x="12558716" y="3066772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D0732CD-1C23-5B95-921D-C9E8D7764EC4}"/>
                    </a:ext>
                  </a:extLst>
                </p:cNvPr>
                <p:cNvSpPr/>
                <p:nvPr/>
              </p:nvSpPr>
              <p:spPr>
                <a:xfrm>
                  <a:off x="12558716" y="2805807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7D24020-B700-974D-4E6F-4F489571519E}"/>
                    </a:ext>
                  </a:extLst>
                </p:cNvPr>
                <p:cNvSpPr/>
                <p:nvPr/>
              </p:nvSpPr>
              <p:spPr>
                <a:xfrm>
                  <a:off x="12558716" y="2544841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E5AA583-9B28-909E-EE23-C7013F908D8B}"/>
                    </a:ext>
                  </a:extLst>
                </p:cNvPr>
                <p:cNvSpPr/>
                <p:nvPr/>
              </p:nvSpPr>
              <p:spPr>
                <a:xfrm>
                  <a:off x="12558716" y="2283876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62CB922-42D3-5CD3-205B-2CB6E46DD15B}"/>
                    </a:ext>
                  </a:extLst>
                </p:cNvPr>
                <p:cNvSpPr/>
                <p:nvPr/>
              </p:nvSpPr>
              <p:spPr>
                <a:xfrm>
                  <a:off x="12558716" y="2022910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112828F-1C0C-A379-1648-B78C4A529E3B}"/>
                    </a:ext>
                  </a:extLst>
                </p:cNvPr>
                <p:cNvSpPr/>
                <p:nvPr/>
              </p:nvSpPr>
              <p:spPr>
                <a:xfrm>
                  <a:off x="12558716" y="1761945"/>
                  <a:ext cx="26629" cy="5325"/>
                </a:xfrm>
                <a:custGeom>
                  <a:avLst/>
                  <a:gdLst>
                    <a:gd name="connsiteX0" fmla="*/ 0 w 26629"/>
                    <a:gd name="connsiteY0" fmla="*/ 0 h 5325"/>
                    <a:gd name="connsiteX1" fmla="*/ 26629 w 26629"/>
                    <a:gd name="connsiteY1" fmla="*/ 0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29" h="5325">
                      <a:moveTo>
                        <a:pt x="0" y="0"/>
                      </a:moveTo>
                      <a:lnTo>
                        <a:pt x="26629" y="0"/>
                      </a:lnTo>
                    </a:path>
                  </a:pathLst>
                </a:custGeom>
                <a:noFill/>
                <a:ln w="5321" cap="flat">
                  <a:solidFill>
                    <a:srgbClr val="F5F5F5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/>
                </a:p>
              </p:txBody>
            </p:sp>
          </p:grpSp>
          <p:sp>
            <p:nvSpPr>
              <p:cNvPr id="607" name="TextBox 606">
                <a:extLst>
                  <a:ext uri="{FF2B5EF4-FFF2-40B4-BE49-F238E27FC236}">
                    <a16:creationId xmlns:a16="http://schemas.microsoft.com/office/drawing/2014/main" id="{85C6810C-A588-EC80-2F91-45749133464B}"/>
                  </a:ext>
                </a:extLst>
              </p:cNvPr>
              <p:cNvSpPr txBox="1"/>
              <p:nvPr/>
            </p:nvSpPr>
            <p:spPr>
              <a:xfrm>
                <a:off x="12421091" y="5295907"/>
                <a:ext cx="255198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610" name="TextBox 609">
                <a:extLst>
                  <a:ext uri="{FF2B5EF4-FFF2-40B4-BE49-F238E27FC236}">
                    <a16:creationId xmlns:a16="http://schemas.microsoft.com/office/drawing/2014/main" id="{6FA93605-918F-CEDC-1F4D-052CBC299244}"/>
                  </a:ext>
                </a:extLst>
              </p:cNvPr>
              <p:cNvSpPr txBox="1"/>
              <p:nvPr/>
            </p:nvSpPr>
            <p:spPr>
              <a:xfrm>
                <a:off x="12385559" y="4811257"/>
                <a:ext cx="325730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20</a:t>
                </a:r>
              </a:p>
            </p:txBody>
          </p:sp>
          <p:sp>
            <p:nvSpPr>
              <p:cNvPr id="621" name="TextBox 620">
                <a:extLst>
                  <a:ext uri="{FF2B5EF4-FFF2-40B4-BE49-F238E27FC236}">
                    <a16:creationId xmlns:a16="http://schemas.microsoft.com/office/drawing/2014/main" id="{53204B3E-909D-F338-DD72-BAF0F0A62117}"/>
                  </a:ext>
                </a:extLst>
              </p:cNvPr>
              <p:cNvSpPr txBox="1"/>
              <p:nvPr/>
            </p:nvSpPr>
            <p:spPr>
              <a:xfrm>
                <a:off x="12385559" y="4289326"/>
                <a:ext cx="325730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40</a:t>
                </a:r>
              </a:p>
            </p:txBody>
          </p:sp>
          <p:sp>
            <p:nvSpPr>
              <p:cNvPr id="624" name="TextBox 623">
                <a:extLst>
                  <a:ext uri="{FF2B5EF4-FFF2-40B4-BE49-F238E27FC236}">
                    <a16:creationId xmlns:a16="http://schemas.microsoft.com/office/drawing/2014/main" id="{D4E5A200-6531-9D71-FB85-99E233B77A42}"/>
                  </a:ext>
                </a:extLst>
              </p:cNvPr>
              <p:cNvSpPr txBox="1"/>
              <p:nvPr/>
            </p:nvSpPr>
            <p:spPr>
              <a:xfrm>
                <a:off x="12385559" y="3767395"/>
                <a:ext cx="325730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60</a:t>
                </a:r>
              </a:p>
            </p:txBody>
          </p:sp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731B06D-70CE-F18B-0175-95B64DB79E52}"/>
                  </a:ext>
                </a:extLst>
              </p:cNvPr>
              <p:cNvSpPr txBox="1"/>
              <p:nvPr/>
            </p:nvSpPr>
            <p:spPr>
              <a:xfrm>
                <a:off x="12385559" y="3245465"/>
                <a:ext cx="325730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80</a:t>
                </a:r>
              </a:p>
            </p:txBody>
          </p:sp>
          <p:sp>
            <p:nvSpPr>
              <p:cNvPr id="628" name="TextBox 627">
                <a:extLst>
                  <a:ext uri="{FF2B5EF4-FFF2-40B4-BE49-F238E27FC236}">
                    <a16:creationId xmlns:a16="http://schemas.microsoft.com/office/drawing/2014/main" id="{CEB89CC4-A84A-8B37-64B2-662979583B07}"/>
                  </a:ext>
                </a:extLst>
              </p:cNvPr>
              <p:cNvSpPr txBox="1"/>
              <p:nvPr/>
            </p:nvSpPr>
            <p:spPr>
              <a:xfrm>
                <a:off x="12350025" y="2723534"/>
                <a:ext cx="396262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100</a:t>
                </a:r>
              </a:p>
            </p:txBody>
          </p:sp>
          <p:sp>
            <p:nvSpPr>
              <p:cNvPr id="630" name="TextBox 629">
                <a:extLst>
                  <a:ext uri="{FF2B5EF4-FFF2-40B4-BE49-F238E27FC236}">
                    <a16:creationId xmlns:a16="http://schemas.microsoft.com/office/drawing/2014/main" id="{4DF5CCA0-4F10-BB91-D701-8B47E1D64DC3}"/>
                  </a:ext>
                </a:extLst>
              </p:cNvPr>
              <p:cNvSpPr txBox="1"/>
              <p:nvPr/>
            </p:nvSpPr>
            <p:spPr>
              <a:xfrm>
                <a:off x="12350025" y="2201603"/>
                <a:ext cx="396262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120</a:t>
                </a:r>
              </a:p>
            </p:txBody>
          </p:sp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099467B4-1B57-A6ED-539D-E9297FEF1007}"/>
                  </a:ext>
                </a:extLst>
              </p:cNvPr>
              <p:cNvSpPr txBox="1"/>
              <p:nvPr/>
            </p:nvSpPr>
            <p:spPr>
              <a:xfrm>
                <a:off x="12350025" y="1679672"/>
                <a:ext cx="396262" cy="200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140</a:t>
                </a: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36231157-CAB1-A894-564E-2D4B5F989A0D}"/>
                  </a:ext>
                </a:extLst>
              </p:cNvPr>
              <p:cNvSpPr/>
              <p:nvPr/>
            </p:nvSpPr>
            <p:spPr>
              <a:xfrm>
                <a:off x="12585346" y="1628800"/>
                <a:ext cx="53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5325"/>
                </a:pathLst>
              </a:custGeom>
              <a:noFill/>
              <a:ln w="5321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BE5E1351-926A-D1F4-2569-032132382EF7}"/>
                  </a:ext>
                </a:extLst>
              </p:cNvPr>
              <p:cNvSpPr/>
              <p:nvPr/>
            </p:nvSpPr>
            <p:spPr>
              <a:xfrm>
                <a:off x="12585346" y="1628800"/>
                <a:ext cx="53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5325"/>
                </a:pathLst>
              </a:custGeom>
              <a:noFill/>
              <a:ln w="5321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</p:grpSp>
      <p:sp>
        <p:nvSpPr>
          <p:cNvPr id="422" name="Rectangle 421">
            <a:extLst>
              <a:ext uri="{FF2B5EF4-FFF2-40B4-BE49-F238E27FC236}">
                <a16:creationId xmlns:a16="http://schemas.microsoft.com/office/drawing/2014/main" id="{DAF22B94-5A58-A48F-C6AD-6732A14CB234}"/>
              </a:ext>
            </a:extLst>
          </p:cNvPr>
          <p:cNvSpPr/>
          <p:nvPr/>
        </p:nvSpPr>
        <p:spPr>
          <a:xfrm>
            <a:off x="3718148" y="3645024"/>
            <a:ext cx="1224136" cy="1080120"/>
          </a:xfrm>
          <a:prstGeom prst="rect">
            <a:avLst/>
          </a:prstGeom>
          <a:noFill/>
          <a:ln>
            <a:solidFill>
              <a:srgbClr val="5780A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0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D243-5010-1F9A-3A72-B73ED8C15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9CD2349-D151-778D-ABC0-763D08038E0E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Activations Across Time by Outcomes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57E3B5B-966C-7220-54F2-02C90CA4E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870" y="2276872"/>
            <a:ext cx="4002174" cy="2520280"/>
          </a:xfrm>
        </p:spPr>
        <p:txBody>
          <a:bodyPr>
            <a:normAutofit/>
          </a:bodyPr>
          <a:lstStyle/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 Huge spike in patient deaths during initial onset of COVID-19 pandemic.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SGH experienced significant decline in Follow-ups at Clinics during height of COVID-19 pandemic due to reallocation of MICU resources to prepare for COVID-19 surges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32C33B-64DD-5F51-CC2E-6DF21ADBA086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2" name="Rectangle 421">
            <a:extLst>
              <a:ext uri="{FF2B5EF4-FFF2-40B4-BE49-F238E27FC236}">
                <a16:creationId xmlns:a16="http://schemas.microsoft.com/office/drawing/2014/main" id="{9C9EA28C-BD3D-B24B-9323-585180307666}"/>
              </a:ext>
            </a:extLst>
          </p:cNvPr>
          <p:cNvSpPr/>
          <p:nvPr/>
        </p:nvSpPr>
        <p:spPr>
          <a:xfrm>
            <a:off x="3795887" y="3428999"/>
            <a:ext cx="1002381" cy="684075"/>
          </a:xfrm>
          <a:prstGeom prst="rect">
            <a:avLst/>
          </a:prstGeom>
          <a:noFill/>
          <a:ln>
            <a:solidFill>
              <a:srgbClr val="59A14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925" name="Group 924">
            <a:extLst>
              <a:ext uri="{FF2B5EF4-FFF2-40B4-BE49-F238E27FC236}">
                <a16:creationId xmlns:a16="http://schemas.microsoft.com/office/drawing/2014/main" id="{D7B88B47-A7DF-EF5E-BBAD-5FA2793061A0}"/>
              </a:ext>
            </a:extLst>
          </p:cNvPr>
          <p:cNvGrpSpPr/>
          <p:nvPr/>
        </p:nvGrpSpPr>
        <p:grpSpPr>
          <a:xfrm>
            <a:off x="333772" y="1597978"/>
            <a:ext cx="10469140" cy="5215398"/>
            <a:chOff x="333772" y="1597978"/>
            <a:chExt cx="10469140" cy="5215398"/>
          </a:xfrm>
        </p:grpSpPr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79C074D-BD3F-E48B-60EC-22D4FDC676FF}"/>
                </a:ext>
              </a:extLst>
            </p:cNvPr>
            <p:cNvSpPr/>
            <p:nvPr/>
          </p:nvSpPr>
          <p:spPr>
            <a:xfrm>
              <a:off x="935216" y="6004084"/>
              <a:ext cx="6686749" cy="64452"/>
            </a:xfrm>
            <a:custGeom>
              <a:avLst/>
              <a:gdLst>
                <a:gd name="connsiteX0" fmla="*/ 48 w 6686749"/>
                <a:gd name="connsiteY0" fmla="*/ 0 h 64452"/>
                <a:gd name="connsiteX1" fmla="*/ 26271 w 6686749"/>
                <a:gd name="connsiteY1" fmla="*/ 254 h 64452"/>
                <a:gd name="connsiteX2" fmla="*/ 52493 w 6686749"/>
                <a:gd name="connsiteY2" fmla="*/ 508 h 64452"/>
                <a:gd name="connsiteX3" fmla="*/ 78716 w 6686749"/>
                <a:gd name="connsiteY3" fmla="*/ 756 h 64452"/>
                <a:gd name="connsiteX4" fmla="*/ 104938 w 6686749"/>
                <a:gd name="connsiteY4" fmla="*/ 1010 h 64452"/>
                <a:gd name="connsiteX5" fmla="*/ 131161 w 6686749"/>
                <a:gd name="connsiteY5" fmla="*/ 1264 h 64452"/>
                <a:gd name="connsiteX6" fmla="*/ 157383 w 6686749"/>
                <a:gd name="connsiteY6" fmla="*/ 1518 h 64452"/>
                <a:gd name="connsiteX7" fmla="*/ 183606 w 6686749"/>
                <a:gd name="connsiteY7" fmla="*/ 1772 h 64452"/>
                <a:gd name="connsiteX8" fmla="*/ 209828 w 6686749"/>
                <a:gd name="connsiteY8" fmla="*/ 2020 h 64452"/>
                <a:gd name="connsiteX9" fmla="*/ 236051 w 6686749"/>
                <a:gd name="connsiteY9" fmla="*/ 2274 h 64452"/>
                <a:gd name="connsiteX10" fmla="*/ 262273 w 6686749"/>
                <a:gd name="connsiteY10" fmla="*/ 2528 h 64452"/>
                <a:gd name="connsiteX11" fmla="*/ 288496 w 6686749"/>
                <a:gd name="connsiteY11" fmla="*/ 2782 h 64452"/>
                <a:gd name="connsiteX12" fmla="*/ 314719 w 6686749"/>
                <a:gd name="connsiteY12" fmla="*/ 3036 h 64452"/>
                <a:gd name="connsiteX13" fmla="*/ 340941 w 6686749"/>
                <a:gd name="connsiteY13" fmla="*/ 3284 h 64452"/>
                <a:gd name="connsiteX14" fmla="*/ 367164 w 6686749"/>
                <a:gd name="connsiteY14" fmla="*/ 3538 h 64452"/>
                <a:gd name="connsiteX15" fmla="*/ 393386 w 6686749"/>
                <a:gd name="connsiteY15" fmla="*/ 3792 h 64452"/>
                <a:gd name="connsiteX16" fmla="*/ 419609 w 6686749"/>
                <a:gd name="connsiteY16" fmla="*/ 4046 h 64452"/>
                <a:gd name="connsiteX17" fmla="*/ 445831 w 6686749"/>
                <a:gd name="connsiteY17" fmla="*/ 4294 h 64452"/>
                <a:gd name="connsiteX18" fmla="*/ 472054 w 6686749"/>
                <a:gd name="connsiteY18" fmla="*/ 4548 h 64452"/>
                <a:gd name="connsiteX19" fmla="*/ 498276 w 6686749"/>
                <a:gd name="connsiteY19" fmla="*/ 4802 h 64452"/>
                <a:gd name="connsiteX20" fmla="*/ 524499 w 6686749"/>
                <a:gd name="connsiteY20" fmla="*/ 5056 h 64452"/>
                <a:gd name="connsiteX21" fmla="*/ 550722 w 6686749"/>
                <a:gd name="connsiteY21" fmla="*/ 5310 h 64452"/>
                <a:gd name="connsiteX22" fmla="*/ 576944 w 6686749"/>
                <a:gd name="connsiteY22" fmla="*/ 5558 h 64452"/>
                <a:gd name="connsiteX23" fmla="*/ 603167 w 6686749"/>
                <a:gd name="connsiteY23" fmla="*/ 5812 h 64452"/>
                <a:gd name="connsiteX24" fmla="*/ 629389 w 6686749"/>
                <a:gd name="connsiteY24" fmla="*/ 6066 h 64452"/>
                <a:gd name="connsiteX25" fmla="*/ 655612 w 6686749"/>
                <a:gd name="connsiteY25" fmla="*/ 6320 h 64452"/>
                <a:gd name="connsiteX26" fmla="*/ 681834 w 6686749"/>
                <a:gd name="connsiteY26" fmla="*/ 6574 h 64452"/>
                <a:gd name="connsiteX27" fmla="*/ 708057 w 6686749"/>
                <a:gd name="connsiteY27" fmla="*/ 6822 h 64452"/>
                <a:gd name="connsiteX28" fmla="*/ 734279 w 6686749"/>
                <a:gd name="connsiteY28" fmla="*/ 7076 h 64452"/>
                <a:gd name="connsiteX29" fmla="*/ 760502 w 6686749"/>
                <a:gd name="connsiteY29" fmla="*/ 7330 h 64452"/>
                <a:gd name="connsiteX30" fmla="*/ 786724 w 6686749"/>
                <a:gd name="connsiteY30" fmla="*/ 7584 h 64452"/>
                <a:gd name="connsiteX31" fmla="*/ 812947 w 6686749"/>
                <a:gd name="connsiteY31" fmla="*/ 7838 h 64452"/>
                <a:gd name="connsiteX32" fmla="*/ 839170 w 6686749"/>
                <a:gd name="connsiteY32" fmla="*/ 8086 h 64452"/>
                <a:gd name="connsiteX33" fmla="*/ 865392 w 6686749"/>
                <a:gd name="connsiteY33" fmla="*/ 8340 h 64452"/>
                <a:gd name="connsiteX34" fmla="*/ 891615 w 6686749"/>
                <a:gd name="connsiteY34" fmla="*/ 8594 h 64452"/>
                <a:gd name="connsiteX35" fmla="*/ 917837 w 6686749"/>
                <a:gd name="connsiteY35" fmla="*/ 8848 h 64452"/>
                <a:gd name="connsiteX36" fmla="*/ 944060 w 6686749"/>
                <a:gd name="connsiteY36" fmla="*/ 9096 h 64452"/>
                <a:gd name="connsiteX37" fmla="*/ 970282 w 6686749"/>
                <a:gd name="connsiteY37" fmla="*/ 9350 h 64452"/>
                <a:gd name="connsiteX38" fmla="*/ 996505 w 6686749"/>
                <a:gd name="connsiteY38" fmla="*/ 9604 h 64452"/>
                <a:gd name="connsiteX39" fmla="*/ 1022727 w 6686749"/>
                <a:gd name="connsiteY39" fmla="*/ 9858 h 64452"/>
                <a:gd name="connsiteX40" fmla="*/ 1048950 w 6686749"/>
                <a:gd name="connsiteY40" fmla="*/ 10112 h 64452"/>
                <a:gd name="connsiteX41" fmla="*/ 1075173 w 6686749"/>
                <a:gd name="connsiteY41" fmla="*/ 10360 h 64452"/>
                <a:gd name="connsiteX42" fmla="*/ 1101395 w 6686749"/>
                <a:gd name="connsiteY42" fmla="*/ 10614 h 64452"/>
                <a:gd name="connsiteX43" fmla="*/ 1127618 w 6686749"/>
                <a:gd name="connsiteY43" fmla="*/ 10868 h 64452"/>
                <a:gd name="connsiteX44" fmla="*/ 1153840 w 6686749"/>
                <a:gd name="connsiteY44" fmla="*/ 11122 h 64452"/>
                <a:gd name="connsiteX45" fmla="*/ 1180063 w 6686749"/>
                <a:gd name="connsiteY45" fmla="*/ 11376 h 64452"/>
                <a:gd name="connsiteX46" fmla="*/ 1206285 w 6686749"/>
                <a:gd name="connsiteY46" fmla="*/ 11624 h 64452"/>
                <a:gd name="connsiteX47" fmla="*/ 1232508 w 6686749"/>
                <a:gd name="connsiteY47" fmla="*/ 11878 h 64452"/>
                <a:gd name="connsiteX48" fmla="*/ 1258730 w 6686749"/>
                <a:gd name="connsiteY48" fmla="*/ 12132 h 64452"/>
                <a:gd name="connsiteX49" fmla="*/ 1284953 w 6686749"/>
                <a:gd name="connsiteY49" fmla="*/ 12386 h 64452"/>
                <a:gd name="connsiteX50" fmla="*/ 1311175 w 6686749"/>
                <a:gd name="connsiteY50" fmla="*/ 12640 h 64452"/>
                <a:gd name="connsiteX51" fmla="*/ 1337398 w 6686749"/>
                <a:gd name="connsiteY51" fmla="*/ 12888 h 64452"/>
                <a:gd name="connsiteX52" fmla="*/ 1363621 w 6686749"/>
                <a:gd name="connsiteY52" fmla="*/ 13142 h 64452"/>
                <a:gd name="connsiteX53" fmla="*/ 1389843 w 6686749"/>
                <a:gd name="connsiteY53" fmla="*/ 13396 h 64452"/>
                <a:gd name="connsiteX54" fmla="*/ 1416066 w 6686749"/>
                <a:gd name="connsiteY54" fmla="*/ 13650 h 64452"/>
                <a:gd name="connsiteX55" fmla="*/ 1442288 w 6686749"/>
                <a:gd name="connsiteY55" fmla="*/ 13904 h 64452"/>
                <a:gd name="connsiteX56" fmla="*/ 1468511 w 6686749"/>
                <a:gd name="connsiteY56" fmla="*/ 14152 h 64452"/>
                <a:gd name="connsiteX57" fmla="*/ 1494733 w 6686749"/>
                <a:gd name="connsiteY57" fmla="*/ 14406 h 64452"/>
                <a:gd name="connsiteX58" fmla="*/ 1520956 w 6686749"/>
                <a:gd name="connsiteY58" fmla="*/ 14660 h 64452"/>
                <a:gd name="connsiteX59" fmla="*/ 1547178 w 6686749"/>
                <a:gd name="connsiteY59" fmla="*/ 14914 h 64452"/>
                <a:gd name="connsiteX60" fmla="*/ 1573401 w 6686749"/>
                <a:gd name="connsiteY60" fmla="*/ 15168 h 64452"/>
                <a:gd name="connsiteX61" fmla="*/ 1599623 w 6686749"/>
                <a:gd name="connsiteY61" fmla="*/ 15416 h 64452"/>
                <a:gd name="connsiteX62" fmla="*/ 1625846 w 6686749"/>
                <a:gd name="connsiteY62" fmla="*/ 15670 h 64452"/>
                <a:gd name="connsiteX63" fmla="*/ 1652069 w 6686749"/>
                <a:gd name="connsiteY63" fmla="*/ 15924 h 64452"/>
                <a:gd name="connsiteX64" fmla="*/ 1678291 w 6686749"/>
                <a:gd name="connsiteY64" fmla="*/ 16178 h 64452"/>
                <a:gd name="connsiteX65" fmla="*/ 1704514 w 6686749"/>
                <a:gd name="connsiteY65" fmla="*/ 16426 h 64452"/>
                <a:gd name="connsiteX66" fmla="*/ 1730736 w 6686749"/>
                <a:gd name="connsiteY66" fmla="*/ 16680 h 64452"/>
                <a:gd name="connsiteX67" fmla="*/ 1756959 w 6686749"/>
                <a:gd name="connsiteY67" fmla="*/ 16934 h 64452"/>
                <a:gd name="connsiteX68" fmla="*/ 1783181 w 6686749"/>
                <a:gd name="connsiteY68" fmla="*/ 17188 h 64452"/>
                <a:gd name="connsiteX69" fmla="*/ 1809404 w 6686749"/>
                <a:gd name="connsiteY69" fmla="*/ 17442 h 64452"/>
                <a:gd name="connsiteX70" fmla="*/ 1835626 w 6686749"/>
                <a:gd name="connsiteY70" fmla="*/ 17690 h 64452"/>
                <a:gd name="connsiteX71" fmla="*/ 1861849 w 6686749"/>
                <a:gd name="connsiteY71" fmla="*/ 17944 h 64452"/>
                <a:gd name="connsiteX72" fmla="*/ 1888071 w 6686749"/>
                <a:gd name="connsiteY72" fmla="*/ 18198 h 64452"/>
                <a:gd name="connsiteX73" fmla="*/ 1914294 w 6686749"/>
                <a:gd name="connsiteY73" fmla="*/ 18452 h 64452"/>
                <a:gd name="connsiteX74" fmla="*/ 1940517 w 6686749"/>
                <a:gd name="connsiteY74" fmla="*/ 18706 h 64452"/>
                <a:gd name="connsiteX75" fmla="*/ 1966739 w 6686749"/>
                <a:gd name="connsiteY75" fmla="*/ 18954 h 64452"/>
                <a:gd name="connsiteX76" fmla="*/ 1992962 w 6686749"/>
                <a:gd name="connsiteY76" fmla="*/ 19208 h 64452"/>
                <a:gd name="connsiteX77" fmla="*/ 2019184 w 6686749"/>
                <a:gd name="connsiteY77" fmla="*/ 19462 h 64452"/>
                <a:gd name="connsiteX78" fmla="*/ 2045407 w 6686749"/>
                <a:gd name="connsiteY78" fmla="*/ 19716 h 64452"/>
                <a:gd name="connsiteX79" fmla="*/ 2071629 w 6686749"/>
                <a:gd name="connsiteY79" fmla="*/ 19970 h 64452"/>
                <a:gd name="connsiteX80" fmla="*/ 2097852 w 6686749"/>
                <a:gd name="connsiteY80" fmla="*/ 20218 h 64452"/>
                <a:gd name="connsiteX81" fmla="*/ 2124074 w 6686749"/>
                <a:gd name="connsiteY81" fmla="*/ 20472 h 64452"/>
                <a:gd name="connsiteX82" fmla="*/ 2150297 w 6686749"/>
                <a:gd name="connsiteY82" fmla="*/ 20726 h 64452"/>
                <a:gd name="connsiteX83" fmla="*/ 2176520 w 6686749"/>
                <a:gd name="connsiteY83" fmla="*/ 20980 h 64452"/>
                <a:gd name="connsiteX84" fmla="*/ 2202742 w 6686749"/>
                <a:gd name="connsiteY84" fmla="*/ 21228 h 64452"/>
                <a:gd name="connsiteX85" fmla="*/ 2228965 w 6686749"/>
                <a:gd name="connsiteY85" fmla="*/ 21482 h 64452"/>
                <a:gd name="connsiteX86" fmla="*/ 2255187 w 6686749"/>
                <a:gd name="connsiteY86" fmla="*/ 21736 h 64452"/>
                <a:gd name="connsiteX87" fmla="*/ 2281410 w 6686749"/>
                <a:gd name="connsiteY87" fmla="*/ 21990 h 64452"/>
                <a:gd name="connsiteX88" fmla="*/ 2307632 w 6686749"/>
                <a:gd name="connsiteY88" fmla="*/ 22244 h 64452"/>
                <a:gd name="connsiteX89" fmla="*/ 2333855 w 6686749"/>
                <a:gd name="connsiteY89" fmla="*/ 22492 h 64452"/>
                <a:gd name="connsiteX90" fmla="*/ 2360077 w 6686749"/>
                <a:gd name="connsiteY90" fmla="*/ 22746 h 64452"/>
                <a:gd name="connsiteX91" fmla="*/ 2386300 w 6686749"/>
                <a:gd name="connsiteY91" fmla="*/ 23000 h 64452"/>
                <a:gd name="connsiteX92" fmla="*/ 2412523 w 6686749"/>
                <a:gd name="connsiteY92" fmla="*/ 23254 h 64452"/>
                <a:gd name="connsiteX93" fmla="*/ 2438745 w 6686749"/>
                <a:gd name="connsiteY93" fmla="*/ 23508 h 64452"/>
                <a:gd name="connsiteX94" fmla="*/ 2464968 w 6686749"/>
                <a:gd name="connsiteY94" fmla="*/ 23756 h 64452"/>
                <a:gd name="connsiteX95" fmla="*/ 2491190 w 6686749"/>
                <a:gd name="connsiteY95" fmla="*/ 24010 h 64452"/>
                <a:gd name="connsiteX96" fmla="*/ 2517413 w 6686749"/>
                <a:gd name="connsiteY96" fmla="*/ 24264 h 64452"/>
                <a:gd name="connsiteX97" fmla="*/ 2543635 w 6686749"/>
                <a:gd name="connsiteY97" fmla="*/ 24518 h 64452"/>
                <a:gd name="connsiteX98" fmla="*/ 2569858 w 6686749"/>
                <a:gd name="connsiteY98" fmla="*/ 24772 h 64452"/>
                <a:gd name="connsiteX99" fmla="*/ 2596080 w 6686749"/>
                <a:gd name="connsiteY99" fmla="*/ 25020 h 64452"/>
                <a:gd name="connsiteX100" fmla="*/ 2622303 w 6686749"/>
                <a:gd name="connsiteY100" fmla="*/ 25274 h 64452"/>
                <a:gd name="connsiteX101" fmla="*/ 2648525 w 6686749"/>
                <a:gd name="connsiteY101" fmla="*/ 25528 h 64452"/>
                <a:gd name="connsiteX102" fmla="*/ 2674748 w 6686749"/>
                <a:gd name="connsiteY102" fmla="*/ 25782 h 64452"/>
                <a:gd name="connsiteX103" fmla="*/ 2700971 w 6686749"/>
                <a:gd name="connsiteY103" fmla="*/ 26030 h 64452"/>
                <a:gd name="connsiteX104" fmla="*/ 2727193 w 6686749"/>
                <a:gd name="connsiteY104" fmla="*/ 26284 h 64452"/>
                <a:gd name="connsiteX105" fmla="*/ 2753416 w 6686749"/>
                <a:gd name="connsiteY105" fmla="*/ 26538 h 64452"/>
                <a:gd name="connsiteX106" fmla="*/ 2779638 w 6686749"/>
                <a:gd name="connsiteY106" fmla="*/ 26792 h 64452"/>
                <a:gd name="connsiteX107" fmla="*/ 2805861 w 6686749"/>
                <a:gd name="connsiteY107" fmla="*/ 27046 h 64452"/>
                <a:gd name="connsiteX108" fmla="*/ 2832083 w 6686749"/>
                <a:gd name="connsiteY108" fmla="*/ 27294 h 64452"/>
                <a:gd name="connsiteX109" fmla="*/ 2858306 w 6686749"/>
                <a:gd name="connsiteY109" fmla="*/ 27548 h 64452"/>
                <a:gd name="connsiteX110" fmla="*/ 2884528 w 6686749"/>
                <a:gd name="connsiteY110" fmla="*/ 27802 h 64452"/>
                <a:gd name="connsiteX111" fmla="*/ 2910751 w 6686749"/>
                <a:gd name="connsiteY111" fmla="*/ 28056 h 64452"/>
                <a:gd name="connsiteX112" fmla="*/ 2936973 w 6686749"/>
                <a:gd name="connsiteY112" fmla="*/ 28310 h 64452"/>
                <a:gd name="connsiteX113" fmla="*/ 2963196 w 6686749"/>
                <a:gd name="connsiteY113" fmla="*/ 28558 h 64452"/>
                <a:gd name="connsiteX114" fmla="*/ 2989419 w 6686749"/>
                <a:gd name="connsiteY114" fmla="*/ 28812 h 64452"/>
                <a:gd name="connsiteX115" fmla="*/ 3015641 w 6686749"/>
                <a:gd name="connsiteY115" fmla="*/ 29066 h 64452"/>
                <a:gd name="connsiteX116" fmla="*/ 3041864 w 6686749"/>
                <a:gd name="connsiteY116" fmla="*/ 29320 h 64452"/>
                <a:gd name="connsiteX117" fmla="*/ 3068086 w 6686749"/>
                <a:gd name="connsiteY117" fmla="*/ 29574 h 64452"/>
                <a:gd name="connsiteX118" fmla="*/ 3094309 w 6686749"/>
                <a:gd name="connsiteY118" fmla="*/ 29822 h 64452"/>
                <a:gd name="connsiteX119" fmla="*/ 3120531 w 6686749"/>
                <a:gd name="connsiteY119" fmla="*/ 30076 h 64452"/>
                <a:gd name="connsiteX120" fmla="*/ 3146754 w 6686749"/>
                <a:gd name="connsiteY120" fmla="*/ 30330 h 64452"/>
                <a:gd name="connsiteX121" fmla="*/ 3172976 w 6686749"/>
                <a:gd name="connsiteY121" fmla="*/ 30585 h 64452"/>
                <a:gd name="connsiteX122" fmla="*/ 3199199 w 6686749"/>
                <a:gd name="connsiteY122" fmla="*/ 30838 h 64452"/>
                <a:gd name="connsiteX123" fmla="*/ 3225421 w 6686749"/>
                <a:gd name="connsiteY123" fmla="*/ 31086 h 64452"/>
                <a:gd name="connsiteX124" fmla="*/ 3251644 w 6686749"/>
                <a:gd name="connsiteY124" fmla="*/ 31340 h 64452"/>
                <a:gd name="connsiteX125" fmla="*/ 3277867 w 6686749"/>
                <a:gd name="connsiteY125" fmla="*/ 31594 h 64452"/>
                <a:gd name="connsiteX126" fmla="*/ 3304089 w 6686749"/>
                <a:gd name="connsiteY126" fmla="*/ 31848 h 64452"/>
                <a:gd name="connsiteX127" fmla="*/ 3330312 w 6686749"/>
                <a:gd name="connsiteY127" fmla="*/ 32102 h 64452"/>
                <a:gd name="connsiteX128" fmla="*/ 3356534 w 6686749"/>
                <a:gd name="connsiteY128" fmla="*/ 32350 h 64452"/>
                <a:gd name="connsiteX129" fmla="*/ 3382757 w 6686749"/>
                <a:gd name="connsiteY129" fmla="*/ 32604 h 64452"/>
                <a:gd name="connsiteX130" fmla="*/ 3408979 w 6686749"/>
                <a:gd name="connsiteY130" fmla="*/ 32858 h 64452"/>
                <a:gd name="connsiteX131" fmla="*/ 3435202 w 6686749"/>
                <a:gd name="connsiteY131" fmla="*/ 33112 h 64452"/>
                <a:gd name="connsiteX132" fmla="*/ 3461424 w 6686749"/>
                <a:gd name="connsiteY132" fmla="*/ 33360 h 64452"/>
                <a:gd name="connsiteX133" fmla="*/ 3487647 w 6686749"/>
                <a:gd name="connsiteY133" fmla="*/ 33614 h 64452"/>
                <a:gd name="connsiteX134" fmla="*/ 3513870 w 6686749"/>
                <a:gd name="connsiteY134" fmla="*/ 33868 h 64452"/>
                <a:gd name="connsiteX135" fmla="*/ 3540092 w 6686749"/>
                <a:gd name="connsiteY135" fmla="*/ 34122 h 64452"/>
                <a:gd name="connsiteX136" fmla="*/ 3566315 w 6686749"/>
                <a:gd name="connsiteY136" fmla="*/ 34376 h 64452"/>
                <a:gd name="connsiteX137" fmla="*/ 3592537 w 6686749"/>
                <a:gd name="connsiteY137" fmla="*/ 34624 h 64452"/>
                <a:gd name="connsiteX138" fmla="*/ 3618760 w 6686749"/>
                <a:gd name="connsiteY138" fmla="*/ 34878 h 64452"/>
                <a:gd name="connsiteX139" fmla="*/ 3644982 w 6686749"/>
                <a:gd name="connsiteY139" fmla="*/ 35132 h 64452"/>
                <a:gd name="connsiteX140" fmla="*/ 3671205 w 6686749"/>
                <a:gd name="connsiteY140" fmla="*/ 35387 h 64452"/>
                <a:gd name="connsiteX141" fmla="*/ 3697427 w 6686749"/>
                <a:gd name="connsiteY141" fmla="*/ 35640 h 64452"/>
                <a:gd name="connsiteX142" fmla="*/ 3723650 w 6686749"/>
                <a:gd name="connsiteY142" fmla="*/ 35888 h 64452"/>
                <a:gd name="connsiteX143" fmla="*/ 3749872 w 6686749"/>
                <a:gd name="connsiteY143" fmla="*/ 36142 h 64452"/>
                <a:gd name="connsiteX144" fmla="*/ 3776095 w 6686749"/>
                <a:gd name="connsiteY144" fmla="*/ 36396 h 64452"/>
                <a:gd name="connsiteX145" fmla="*/ 3802318 w 6686749"/>
                <a:gd name="connsiteY145" fmla="*/ 36650 h 64452"/>
                <a:gd name="connsiteX146" fmla="*/ 3828540 w 6686749"/>
                <a:gd name="connsiteY146" fmla="*/ 36905 h 64452"/>
                <a:gd name="connsiteX147" fmla="*/ 3854763 w 6686749"/>
                <a:gd name="connsiteY147" fmla="*/ 37152 h 64452"/>
                <a:gd name="connsiteX148" fmla="*/ 3880985 w 6686749"/>
                <a:gd name="connsiteY148" fmla="*/ 37406 h 64452"/>
                <a:gd name="connsiteX149" fmla="*/ 3907208 w 6686749"/>
                <a:gd name="connsiteY149" fmla="*/ 37661 h 64452"/>
                <a:gd name="connsiteX150" fmla="*/ 3933430 w 6686749"/>
                <a:gd name="connsiteY150" fmla="*/ 37915 h 64452"/>
                <a:gd name="connsiteX151" fmla="*/ 3959653 w 6686749"/>
                <a:gd name="connsiteY151" fmla="*/ 38162 h 64452"/>
                <a:gd name="connsiteX152" fmla="*/ 3985875 w 6686749"/>
                <a:gd name="connsiteY152" fmla="*/ 38416 h 64452"/>
                <a:gd name="connsiteX153" fmla="*/ 4012098 w 6686749"/>
                <a:gd name="connsiteY153" fmla="*/ 38670 h 64452"/>
                <a:gd name="connsiteX154" fmla="*/ 4038320 w 6686749"/>
                <a:gd name="connsiteY154" fmla="*/ 38924 h 64452"/>
                <a:gd name="connsiteX155" fmla="*/ 4064543 w 6686749"/>
                <a:gd name="connsiteY155" fmla="*/ 39178 h 64452"/>
                <a:gd name="connsiteX156" fmla="*/ 4090766 w 6686749"/>
                <a:gd name="connsiteY156" fmla="*/ 39426 h 64452"/>
                <a:gd name="connsiteX157" fmla="*/ 4116988 w 6686749"/>
                <a:gd name="connsiteY157" fmla="*/ 39680 h 64452"/>
                <a:gd name="connsiteX158" fmla="*/ 4143211 w 6686749"/>
                <a:gd name="connsiteY158" fmla="*/ 39934 h 64452"/>
                <a:gd name="connsiteX159" fmla="*/ 4169433 w 6686749"/>
                <a:gd name="connsiteY159" fmla="*/ 40189 h 64452"/>
                <a:gd name="connsiteX160" fmla="*/ 4195656 w 6686749"/>
                <a:gd name="connsiteY160" fmla="*/ 40442 h 64452"/>
                <a:gd name="connsiteX161" fmla="*/ 4221878 w 6686749"/>
                <a:gd name="connsiteY161" fmla="*/ 40690 h 64452"/>
                <a:gd name="connsiteX162" fmla="*/ 4248101 w 6686749"/>
                <a:gd name="connsiteY162" fmla="*/ 40944 h 64452"/>
                <a:gd name="connsiteX163" fmla="*/ 4274324 w 6686749"/>
                <a:gd name="connsiteY163" fmla="*/ 41198 h 64452"/>
                <a:gd name="connsiteX164" fmla="*/ 4300546 w 6686749"/>
                <a:gd name="connsiteY164" fmla="*/ 41452 h 64452"/>
                <a:gd name="connsiteX165" fmla="*/ 4326769 w 6686749"/>
                <a:gd name="connsiteY165" fmla="*/ 41707 h 64452"/>
                <a:gd name="connsiteX166" fmla="*/ 4352991 w 6686749"/>
                <a:gd name="connsiteY166" fmla="*/ 41954 h 64452"/>
                <a:gd name="connsiteX167" fmla="*/ 4379214 w 6686749"/>
                <a:gd name="connsiteY167" fmla="*/ 42208 h 64452"/>
                <a:gd name="connsiteX168" fmla="*/ 4405436 w 6686749"/>
                <a:gd name="connsiteY168" fmla="*/ 42463 h 64452"/>
                <a:gd name="connsiteX169" fmla="*/ 4431659 w 6686749"/>
                <a:gd name="connsiteY169" fmla="*/ 42717 h 64452"/>
                <a:gd name="connsiteX170" fmla="*/ 4457881 w 6686749"/>
                <a:gd name="connsiteY170" fmla="*/ 42970 h 64452"/>
                <a:gd name="connsiteX171" fmla="*/ 4484104 w 6686749"/>
                <a:gd name="connsiteY171" fmla="*/ 43218 h 64452"/>
                <a:gd name="connsiteX172" fmla="*/ 4510326 w 6686749"/>
                <a:gd name="connsiteY172" fmla="*/ 43472 h 64452"/>
                <a:gd name="connsiteX173" fmla="*/ 4536549 w 6686749"/>
                <a:gd name="connsiteY173" fmla="*/ 43726 h 64452"/>
                <a:gd name="connsiteX174" fmla="*/ 4562772 w 6686749"/>
                <a:gd name="connsiteY174" fmla="*/ 43980 h 64452"/>
                <a:gd name="connsiteX175" fmla="*/ 4588994 w 6686749"/>
                <a:gd name="connsiteY175" fmla="*/ 44228 h 64452"/>
                <a:gd name="connsiteX176" fmla="*/ 4615217 w 6686749"/>
                <a:gd name="connsiteY176" fmla="*/ 44482 h 64452"/>
                <a:gd name="connsiteX177" fmla="*/ 4641439 w 6686749"/>
                <a:gd name="connsiteY177" fmla="*/ 44736 h 64452"/>
                <a:gd name="connsiteX178" fmla="*/ 4667662 w 6686749"/>
                <a:gd name="connsiteY178" fmla="*/ 44991 h 64452"/>
                <a:gd name="connsiteX179" fmla="*/ 4693884 w 6686749"/>
                <a:gd name="connsiteY179" fmla="*/ 45245 h 64452"/>
                <a:gd name="connsiteX180" fmla="*/ 4720107 w 6686749"/>
                <a:gd name="connsiteY180" fmla="*/ 45492 h 64452"/>
                <a:gd name="connsiteX181" fmla="*/ 4746329 w 6686749"/>
                <a:gd name="connsiteY181" fmla="*/ 45746 h 64452"/>
                <a:gd name="connsiteX182" fmla="*/ 4772552 w 6686749"/>
                <a:gd name="connsiteY182" fmla="*/ 46000 h 64452"/>
                <a:gd name="connsiteX183" fmla="*/ 4798774 w 6686749"/>
                <a:gd name="connsiteY183" fmla="*/ 46254 h 64452"/>
                <a:gd name="connsiteX184" fmla="*/ 4824997 w 6686749"/>
                <a:gd name="connsiteY184" fmla="*/ 46509 h 64452"/>
                <a:gd name="connsiteX185" fmla="*/ 4851220 w 6686749"/>
                <a:gd name="connsiteY185" fmla="*/ 46756 h 64452"/>
                <a:gd name="connsiteX186" fmla="*/ 4877442 w 6686749"/>
                <a:gd name="connsiteY186" fmla="*/ 47010 h 64452"/>
                <a:gd name="connsiteX187" fmla="*/ 4903665 w 6686749"/>
                <a:gd name="connsiteY187" fmla="*/ 47265 h 64452"/>
                <a:gd name="connsiteX188" fmla="*/ 4929887 w 6686749"/>
                <a:gd name="connsiteY188" fmla="*/ 47519 h 64452"/>
                <a:gd name="connsiteX189" fmla="*/ 4956110 w 6686749"/>
                <a:gd name="connsiteY189" fmla="*/ 47772 h 64452"/>
                <a:gd name="connsiteX190" fmla="*/ 4982332 w 6686749"/>
                <a:gd name="connsiteY190" fmla="*/ 48020 h 64452"/>
                <a:gd name="connsiteX191" fmla="*/ 5008555 w 6686749"/>
                <a:gd name="connsiteY191" fmla="*/ 48274 h 64452"/>
                <a:gd name="connsiteX192" fmla="*/ 5034777 w 6686749"/>
                <a:gd name="connsiteY192" fmla="*/ 48528 h 64452"/>
                <a:gd name="connsiteX193" fmla="*/ 5061000 w 6686749"/>
                <a:gd name="connsiteY193" fmla="*/ 48782 h 64452"/>
                <a:gd name="connsiteX194" fmla="*/ 5087222 w 6686749"/>
                <a:gd name="connsiteY194" fmla="*/ 49037 h 64452"/>
                <a:gd name="connsiteX195" fmla="*/ 5113445 w 6686749"/>
                <a:gd name="connsiteY195" fmla="*/ 49284 h 64452"/>
                <a:gd name="connsiteX196" fmla="*/ 5139668 w 6686749"/>
                <a:gd name="connsiteY196" fmla="*/ 49538 h 64452"/>
                <a:gd name="connsiteX197" fmla="*/ 5165890 w 6686749"/>
                <a:gd name="connsiteY197" fmla="*/ 49793 h 64452"/>
                <a:gd name="connsiteX198" fmla="*/ 5192113 w 6686749"/>
                <a:gd name="connsiteY198" fmla="*/ 50047 h 64452"/>
                <a:gd name="connsiteX199" fmla="*/ 5218335 w 6686749"/>
                <a:gd name="connsiteY199" fmla="*/ 50294 h 64452"/>
                <a:gd name="connsiteX200" fmla="*/ 5244558 w 6686749"/>
                <a:gd name="connsiteY200" fmla="*/ 50548 h 64452"/>
                <a:gd name="connsiteX201" fmla="*/ 5270780 w 6686749"/>
                <a:gd name="connsiteY201" fmla="*/ 50802 h 64452"/>
                <a:gd name="connsiteX202" fmla="*/ 5297003 w 6686749"/>
                <a:gd name="connsiteY202" fmla="*/ 51056 h 64452"/>
                <a:gd name="connsiteX203" fmla="*/ 5323225 w 6686749"/>
                <a:gd name="connsiteY203" fmla="*/ 51311 h 64452"/>
                <a:gd name="connsiteX204" fmla="*/ 5349448 w 6686749"/>
                <a:gd name="connsiteY204" fmla="*/ 51558 h 64452"/>
                <a:gd name="connsiteX205" fmla="*/ 5375671 w 6686749"/>
                <a:gd name="connsiteY205" fmla="*/ 51812 h 64452"/>
                <a:gd name="connsiteX206" fmla="*/ 5401893 w 6686749"/>
                <a:gd name="connsiteY206" fmla="*/ 52067 h 64452"/>
                <a:gd name="connsiteX207" fmla="*/ 5428116 w 6686749"/>
                <a:gd name="connsiteY207" fmla="*/ 52321 h 64452"/>
                <a:gd name="connsiteX208" fmla="*/ 5454338 w 6686749"/>
                <a:gd name="connsiteY208" fmla="*/ 52575 h 64452"/>
                <a:gd name="connsiteX209" fmla="*/ 5480561 w 6686749"/>
                <a:gd name="connsiteY209" fmla="*/ 52822 h 64452"/>
                <a:gd name="connsiteX210" fmla="*/ 5506783 w 6686749"/>
                <a:gd name="connsiteY210" fmla="*/ 53076 h 64452"/>
                <a:gd name="connsiteX211" fmla="*/ 5533006 w 6686749"/>
                <a:gd name="connsiteY211" fmla="*/ 53330 h 64452"/>
                <a:gd name="connsiteX212" fmla="*/ 5559228 w 6686749"/>
                <a:gd name="connsiteY212" fmla="*/ 53584 h 64452"/>
                <a:gd name="connsiteX213" fmla="*/ 5585451 w 6686749"/>
                <a:gd name="connsiteY213" fmla="*/ 53839 h 64452"/>
                <a:gd name="connsiteX214" fmla="*/ 5611673 w 6686749"/>
                <a:gd name="connsiteY214" fmla="*/ 54086 h 64452"/>
                <a:gd name="connsiteX215" fmla="*/ 5637896 w 6686749"/>
                <a:gd name="connsiteY215" fmla="*/ 54340 h 64452"/>
                <a:gd name="connsiteX216" fmla="*/ 5664119 w 6686749"/>
                <a:gd name="connsiteY216" fmla="*/ 54595 h 64452"/>
                <a:gd name="connsiteX217" fmla="*/ 5690341 w 6686749"/>
                <a:gd name="connsiteY217" fmla="*/ 54849 h 64452"/>
                <a:gd name="connsiteX218" fmla="*/ 5716564 w 6686749"/>
                <a:gd name="connsiteY218" fmla="*/ 55102 h 64452"/>
                <a:gd name="connsiteX219" fmla="*/ 5742786 w 6686749"/>
                <a:gd name="connsiteY219" fmla="*/ 55350 h 64452"/>
                <a:gd name="connsiteX220" fmla="*/ 5769009 w 6686749"/>
                <a:gd name="connsiteY220" fmla="*/ 55604 h 64452"/>
                <a:gd name="connsiteX221" fmla="*/ 5795231 w 6686749"/>
                <a:gd name="connsiteY221" fmla="*/ 55858 h 64452"/>
                <a:gd name="connsiteX222" fmla="*/ 5821454 w 6686749"/>
                <a:gd name="connsiteY222" fmla="*/ 56113 h 64452"/>
                <a:gd name="connsiteX223" fmla="*/ 5847676 w 6686749"/>
                <a:gd name="connsiteY223" fmla="*/ 56360 h 64452"/>
                <a:gd name="connsiteX224" fmla="*/ 5873899 w 6686749"/>
                <a:gd name="connsiteY224" fmla="*/ 56614 h 64452"/>
                <a:gd name="connsiteX225" fmla="*/ 5900121 w 6686749"/>
                <a:gd name="connsiteY225" fmla="*/ 56869 h 64452"/>
                <a:gd name="connsiteX226" fmla="*/ 5926344 w 6686749"/>
                <a:gd name="connsiteY226" fmla="*/ 57123 h 64452"/>
                <a:gd name="connsiteX227" fmla="*/ 5952567 w 6686749"/>
                <a:gd name="connsiteY227" fmla="*/ 57377 h 64452"/>
                <a:gd name="connsiteX228" fmla="*/ 5978789 w 6686749"/>
                <a:gd name="connsiteY228" fmla="*/ 57624 h 64452"/>
                <a:gd name="connsiteX229" fmla="*/ 6005012 w 6686749"/>
                <a:gd name="connsiteY229" fmla="*/ 57878 h 64452"/>
                <a:gd name="connsiteX230" fmla="*/ 6031234 w 6686749"/>
                <a:gd name="connsiteY230" fmla="*/ 58132 h 64452"/>
                <a:gd name="connsiteX231" fmla="*/ 6057457 w 6686749"/>
                <a:gd name="connsiteY231" fmla="*/ 58387 h 64452"/>
                <a:gd name="connsiteX232" fmla="*/ 6083679 w 6686749"/>
                <a:gd name="connsiteY232" fmla="*/ 58641 h 64452"/>
                <a:gd name="connsiteX233" fmla="*/ 6109902 w 6686749"/>
                <a:gd name="connsiteY233" fmla="*/ 58888 h 64452"/>
                <a:gd name="connsiteX234" fmla="*/ 6136124 w 6686749"/>
                <a:gd name="connsiteY234" fmla="*/ 59143 h 64452"/>
                <a:gd name="connsiteX235" fmla="*/ 6162347 w 6686749"/>
                <a:gd name="connsiteY235" fmla="*/ 59397 h 64452"/>
                <a:gd name="connsiteX236" fmla="*/ 6188569 w 6686749"/>
                <a:gd name="connsiteY236" fmla="*/ 59651 h 64452"/>
                <a:gd name="connsiteX237" fmla="*/ 6214792 w 6686749"/>
                <a:gd name="connsiteY237" fmla="*/ 59905 h 64452"/>
                <a:gd name="connsiteX238" fmla="*/ 6241015 w 6686749"/>
                <a:gd name="connsiteY238" fmla="*/ 60152 h 64452"/>
                <a:gd name="connsiteX239" fmla="*/ 6267237 w 6686749"/>
                <a:gd name="connsiteY239" fmla="*/ 60406 h 64452"/>
                <a:gd name="connsiteX240" fmla="*/ 6293460 w 6686749"/>
                <a:gd name="connsiteY240" fmla="*/ 60660 h 64452"/>
                <a:gd name="connsiteX241" fmla="*/ 6319682 w 6686749"/>
                <a:gd name="connsiteY241" fmla="*/ 60915 h 64452"/>
                <a:gd name="connsiteX242" fmla="*/ 6345905 w 6686749"/>
                <a:gd name="connsiteY242" fmla="*/ 61169 h 64452"/>
                <a:gd name="connsiteX243" fmla="*/ 6372127 w 6686749"/>
                <a:gd name="connsiteY243" fmla="*/ 61416 h 64452"/>
                <a:gd name="connsiteX244" fmla="*/ 6398350 w 6686749"/>
                <a:gd name="connsiteY244" fmla="*/ 61671 h 64452"/>
                <a:gd name="connsiteX245" fmla="*/ 6424572 w 6686749"/>
                <a:gd name="connsiteY245" fmla="*/ 61925 h 64452"/>
                <a:gd name="connsiteX246" fmla="*/ 6450795 w 6686749"/>
                <a:gd name="connsiteY246" fmla="*/ 62179 h 64452"/>
                <a:gd name="connsiteX247" fmla="*/ 6477018 w 6686749"/>
                <a:gd name="connsiteY247" fmla="*/ 62426 h 64452"/>
                <a:gd name="connsiteX248" fmla="*/ 6503240 w 6686749"/>
                <a:gd name="connsiteY248" fmla="*/ 62680 h 64452"/>
                <a:gd name="connsiteX249" fmla="*/ 6529463 w 6686749"/>
                <a:gd name="connsiteY249" fmla="*/ 62934 h 64452"/>
                <a:gd name="connsiteX250" fmla="*/ 6555685 w 6686749"/>
                <a:gd name="connsiteY250" fmla="*/ 63189 h 64452"/>
                <a:gd name="connsiteX251" fmla="*/ 6581908 w 6686749"/>
                <a:gd name="connsiteY251" fmla="*/ 63443 h 64452"/>
                <a:gd name="connsiteX252" fmla="*/ 6608130 w 6686749"/>
                <a:gd name="connsiteY252" fmla="*/ 63690 h 64452"/>
                <a:gd name="connsiteX253" fmla="*/ 6634353 w 6686749"/>
                <a:gd name="connsiteY253" fmla="*/ 63945 h 64452"/>
                <a:gd name="connsiteX254" fmla="*/ 6660575 w 6686749"/>
                <a:gd name="connsiteY254" fmla="*/ 64199 h 64452"/>
                <a:gd name="connsiteX255" fmla="*/ 6686798 w 6686749"/>
                <a:gd name="connsiteY255" fmla="*/ 64453 h 6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64452">
                  <a:moveTo>
                    <a:pt x="48" y="0"/>
                  </a:moveTo>
                  <a:lnTo>
                    <a:pt x="26271" y="254"/>
                  </a:lnTo>
                  <a:lnTo>
                    <a:pt x="52493" y="508"/>
                  </a:lnTo>
                  <a:lnTo>
                    <a:pt x="78716" y="756"/>
                  </a:lnTo>
                  <a:lnTo>
                    <a:pt x="104938" y="1010"/>
                  </a:lnTo>
                  <a:lnTo>
                    <a:pt x="131161" y="1264"/>
                  </a:lnTo>
                  <a:lnTo>
                    <a:pt x="157383" y="1518"/>
                  </a:lnTo>
                  <a:lnTo>
                    <a:pt x="183606" y="1772"/>
                  </a:lnTo>
                  <a:lnTo>
                    <a:pt x="209828" y="2020"/>
                  </a:lnTo>
                  <a:lnTo>
                    <a:pt x="236051" y="2274"/>
                  </a:lnTo>
                  <a:lnTo>
                    <a:pt x="262273" y="2528"/>
                  </a:lnTo>
                  <a:lnTo>
                    <a:pt x="288496" y="2782"/>
                  </a:lnTo>
                  <a:lnTo>
                    <a:pt x="314719" y="3036"/>
                  </a:lnTo>
                  <a:lnTo>
                    <a:pt x="340941" y="3284"/>
                  </a:lnTo>
                  <a:lnTo>
                    <a:pt x="367164" y="3538"/>
                  </a:lnTo>
                  <a:lnTo>
                    <a:pt x="393386" y="3792"/>
                  </a:lnTo>
                  <a:lnTo>
                    <a:pt x="419609" y="4046"/>
                  </a:lnTo>
                  <a:lnTo>
                    <a:pt x="445831" y="4294"/>
                  </a:lnTo>
                  <a:lnTo>
                    <a:pt x="472054" y="4548"/>
                  </a:lnTo>
                  <a:lnTo>
                    <a:pt x="498276" y="4802"/>
                  </a:lnTo>
                  <a:lnTo>
                    <a:pt x="524499" y="5056"/>
                  </a:lnTo>
                  <a:lnTo>
                    <a:pt x="550722" y="5310"/>
                  </a:lnTo>
                  <a:lnTo>
                    <a:pt x="576944" y="5558"/>
                  </a:lnTo>
                  <a:lnTo>
                    <a:pt x="603167" y="5812"/>
                  </a:lnTo>
                  <a:lnTo>
                    <a:pt x="629389" y="6066"/>
                  </a:lnTo>
                  <a:lnTo>
                    <a:pt x="655612" y="6320"/>
                  </a:lnTo>
                  <a:lnTo>
                    <a:pt x="681834" y="6574"/>
                  </a:lnTo>
                  <a:lnTo>
                    <a:pt x="708057" y="6822"/>
                  </a:lnTo>
                  <a:lnTo>
                    <a:pt x="734279" y="7076"/>
                  </a:lnTo>
                  <a:lnTo>
                    <a:pt x="760502" y="7330"/>
                  </a:lnTo>
                  <a:lnTo>
                    <a:pt x="786724" y="7584"/>
                  </a:lnTo>
                  <a:lnTo>
                    <a:pt x="812947" y="7838"/>
                  </a:lnTo>
                  <a:lnTo>
                    <a:pt x="839170" y="8086"/>
                  </a:lnTo>
                  <a:lnTo>
                    <a:pt x="865392" y="8340"/>
                  </a:lnTo>
                  <a:lnTo>
                    <a:pt x="891615" y="8594"/>
                  </a:lnTo>
                  <a:lnTo>
                    <a:pt x="917837" y="8848"/>
                  </a:lnTo>
                  <a:lnTo>
                    <a:pt x="944060" y="9096"/>
                  </a:lnTo>
                  <a:lnTo>
                    <a:pt x="970282" y="9350"/>
                  </a:lnTo>
                  <a:lnTo>
                    <a:pt x="996505" y="9604"/>
                  </a:lnTo>
                  <a:lnTo>
                    <a:pt x="1022727" y="9858"/>
                  </a:lnTo>
                  <a:lnTo>
                    <a:pt x="1048950" y="10112"/>
                  </a:lnTo>
                  <a:lnTo>
                    <a:pt x="1075173" y="10360"/>
                  </a:lnTo>
                  <a:lnTo>
                    <a:pt x="1101395" y="10614"/>
                  </a:lnTo>
                  <a:lnTo>
                    <a:pt x="1127618" y="10868"/>
                  </a:lnTo>
                  <a:lnTo>
                    <a:pt x="1153840" y="11122"/>
                  </a:lnTo>
                  <a:lnTo>
                    <a:pt x="1180063" y="11376"/>
                  </a:lnTo>
                  <a:lnTo>
                    <a:pt x="1206285" y="11624"/>
                  </a:lnTo>
                  <a:lnTo>
                    <a:pt x="1232508" y="11878"/>
                  </a:lnTo>
                  <a:lnTo>
                    <a:pt x="1258730" y="12132"/>
                  </a:lnTo>
                  <a:lnTo>
                    <a:pt x="1284953" y="12386"/>
                  </a:lnTo>
                  <a:lnTo>
                    <a:pt x="1311175" y="12640"/>
                  </a:lnTo>
                  <a:lnTo>
                    <a:pt x="1337398" y="12888"/>
                  </a:lnTo>
                  <a:lnTo>
                    <a:pt x="1363621" y="13142"/>
                  </a:lnTo>
                  <a:lnTo>
                    <a:pt x="1389843" y="13396"/>
                  </a:lnTo>
                  <a:lnTo>
                    <a:pt x="1416066" y="13650"/>
                  </a:lnTo>
                  <a:lnTo>
                    <a:pt x="1442288" y="13904"/>
                  </a:lnTo>
                  <a:lnTo>
                    <a:pt x="1468511" y="14152"/>
                  </a:lnTo>
                  <a:lnTo>
                    <a:pt x="1494733" y="14406"/>
                  </a:lnTo>
                  <a:lnTo>
                    <a:pt x="1520956" y="14660"/>
                  </a:lnTo>
                  <a:lnTo>
                    <a:pt x="1547178" y="14914"/>
                  </a:lnTo>
                  <a:lnTo>
                    <a:pt x="1573401" y="15168"/>
                  </a:lnTo>
                  <a:lnTo>
                    <a:pt x="1599623" y="15416"/>
                  </a:lnTo>
                  <a:lnTo>
                    <a:pt x="1625846" y="15670"/>
                  </a:lnTo>
                  <a:lnTo>
                    <a:pt x="1652069" y="15924"/>
                  </a:lnTo>
                  <a:lnTo>
                    <a:pt x="1678291" y="16178"/>
                  </a:lnTo>
                  <a:lnTo>
                    <a:pt x="1704514" y="16426"/>
                  </a:lnTo>
                  <a:lnTo>
                    <a:pt x="1730736" y="16680"/>
                  </a:lnTo>
                  <a:lnTo>
                    <a:pt x="1756959" y="16934"/>
                  </a:lnTo>
                  <a:lnTo>
                    <a:pt x="1783181" y="17188"/>
                  </a:lnTo>
                  <a:lnTo>
                    <a:pt x="1809404" y="17442"/>
                  </a:lnTo>
                  <a:lnTo>
                    <a:pt x="1835626" y="17690"/>
                  </a:lnTo>
                  <a:lnTo>
                    <a:pt x="1861849" y="17944"/>
                  </a:lnTo>
                  <a:lnTo>
                    <a:pt x="1888071" y="18198"/>
                  </a:lnTo>
                  <a:lnTo>
                    <a:pt x="1914294" y="18452"/>
                  </a:lnTo>
                  <a:lnTo>
                    <a:pt x="1940517" y="18706"/>
                  </a:lnTo>
                  <a:lnTo>
                    <a:pt x="1966739" y="18954"/>
                  </a:lnTo>
                  <a:lnTo>
                    <a:pt x="1992962" y="19208"/>
                  </a:lnTo>
                  <a:lnTo>
                    <a:pt x="2019184" y="19462"/>
                  </a:lnTo>
                  <a:lnTo>
                    <a:pt x="2045407" y="19716"/>
                  </a:lnTo>
                  <a:lnTo>
                    <a:pt x="2071629" y="19970"/>
                  </a:lnTo>
                  <a:lnTo>
                    <a:pt x="2097852" y="20218"/>
                  </a:lnTo>
                  <a:lnTo>
                    <a:pt x="2124074" y="20472"/>
                  </a:lnTo>
                  <a:lnTo>
                    <a:pt x="2150297" y="20726"/>
                  </a:lnTo>
                  <a:lnTo>
                    <a:pt x="2176520" y="20980"/>
                  </a:lnTo>
                  <a:lnTo>
                    <a:pt x="2202742" y="21228"/>
                  </a:lnTo>
                  <a:lnTo>
                    <a:pt x="2228965" y="21482"/>
                  </a:lnTo>
                  <a:lnTo>
                    <a:pt x="2255187" y="21736"/>
                  </a:lnTo>
                  <a:lnTo>
                    <a:pt x="2281410" y="21990"/>
                  </a:lnTo>
                  <a:lnTo>
                    <a:pt x="2307632" y="22244"/>
                  </a:lnTo>
                  <a:lnTo>
                    <a:pt x="2333855" y="22492"/>
                  </a:lnTo>
                  <a:lnTo>
                    <a:pt x="2360077" y="22746"/>
                  </a:lnTo>
                  <a:lnTo>
                    <a:pt x="2386300" y="23000"/>
                  </a:lnTo>
                  <a:lnTo>
                    <a:pt x="2412523" y="23254"/>
                  </a:lnTo>
                  <a:lnTo>
                    <a:pt x="2438745" y="23508"/>
                  </a:lnTo>
                  <a:lnTo>
                    <a:pt x="2464968" y="23756"/>
                  </a:lnTo>
                  <a:lnTo>
                    <a:pt x="2491190" y="24010"/>
                  </a:lnTo>
                  <a:lnTo>
                    <a:pt x="2517413" y="24264"/>
                  </a:lnTo>
                  <a:lnTo>
                    <a:pt x="2543635" y="24518"/>
                  </a:lnTo>
                  <a:lnTo>
                    <a:pt x="2569858" y="24772"/>
                  </a:lnTo>
                  <a:lnTo>
                    <a:pt x="2596080" y="25020"/>
                  </a:lnTo>
                  <a:lnTo>
                    <a:pt x="2622303" y="25274"/>
                  </a:lnTo>
                  <a:lnTo>
                    <a:pt x="2648525" y="25528"/>
                  </a:lnTo>
                  <a:lnTo>
                    <a:pt x="2674748" y="25782"/>
                  </a:lnTo>
                  <a:lnTo>
                    <a:pt x="2700971" y="26030"/>
                  </a:lnTo>
                  <a:lnTo>
                    <a:pt x="2727193" y="26284"/>
                  </a:lnTo>
                  <a:lnTo>
                    <a:pt x="2753416" y="26538"/>
                  </a:lnTo>
                  <a:lnTo>
                    <a:pt x="2779638" y="26792"/>
                  </a:lnTo>
                  <a:lnTo>
                    <a:pt x="2805861" y="27046"/>
                  </a:lnTo>
                  <a:lnTo>
                    <a:pt x="2832083" y="27294"/>
                  </a:lnTo>
                  <a:lnTo>
                    <a:pt x="2858306" y="27548"/>
                  </a:lnTo>
                  <a:lnTo>
                    <a:pt x="2884528" y="27802"/>
                  </a:lnTo>
                  <a:lnTo>
                    <a:pt x="2910751" y="28056"/>
                  </a:lnTo>
                  <a:lnTo>
                    <a:pt x="2936973" y="28310"/>
                  </a:lnTo>
                  <a:lnTo>
                    <a:pt x="2963196" y="28558"/>
                  </a:lnTo>
                  <a:lnTo>
                    <a:pt x="2989419" y="28812"/>
                  </a:lnTo>
                  <a:lnTo>
                    <a:pt x="3015641" y="29066"/>
                  </a:lnTo>
                  <a:lnTo>
                    <a:pt x="3041864" y="29320"/>
                  </a:lnTo>
                  <a:lnTo>
                    <a:pt x="3068086" y="29574"/>
                  </a:lnTo>
                  <a:lnTo>
                    <a:pt x="3094309" y="29822"/>
                  </a:lnTo>
                  <a:lnTo>
                    <a:pt x="3120531" y="30076"/>
                  </a:lnTo>
                  <a:lnTo>
                    <a:pt x="3146754" y="30330"/>
                  </a:lnTo>
                  <a:lnTo>
                    <a:pt x="3172976" y="30585"/>
                  </a:lnTo>
                  <a:lnTo>
                    <a:pt x="3199199" y="30838"/>
                  </a:lnTo>
                  <a:lnTo>
                    <a:pt x="3225421" y="31086"/>
                  </a:lnTo>
                  <a:lnTo>
                    <a:pt x="3251644" y="31340"/>
                  </a:lnTo>
                  <a:lnTo>
                    <a:pt x="3277867" y="31594"/>
                  </a:lnTo>
                  <a:lnTo>
                    <a:pt x="3304089" y="31848"/>
                  </a:lnTo>
                  <a:lnTo>
                    <a:pt x="3330312" y="32102"/>
                  </a:lnTo>
                  <a:lnTo>
                    <a:pt x="3356534" y="32350"/>
                  </a:lnTo>
                  <a:lnTo>
                    <a:pt x="3382757" y="32604"/>
                  </a:lnTo>
                  <a:lnTo>
                    <a:pt x="3408979" y="32858"/>
                  </a:lnTo>
                  <a:lnTo>
                    <a:pt x="3435202" y="33112"/>
                  </a:lnTo>
                  <a:lnTo>
                    <a:pt x="3461424" y="33360"/>
                  </a:lnTo>
                  <a:lnTo>
                    <a:pt x="3487647" y="33614"/>
                  </a:lnTo>
                  <a:lnTo>
                    <a:pt x="3513870" y="33868"/>
                  </a:lnTo>
                  <a:lnTo>
                    <a:pt x="3540092" y="34122"/>
                  </a:lnTo>
                  <a:lnTo>
                    <a:pt x="3566315" y="34376"/>
                  </a:lnTo>
                  <a:lnTo>
                    <a:pt x="3592537" y="34624"/>
                  </a:lnTo>
                  <a:lnTo>
                    <a:pt x="3618760" y="34878"/>
                  </a:lnTo>
                  <a:lnTo>
                    <a:pt x="3644982" y="35132"/>
                  </a:lnTo>
                  <a:lnTo>
                    <a:pt x="3671205" y="35387"/>
                  </a:lnTo>
                  <a:lnTo>
                    <a:pt x="3697427" y="35640"/>
                  </a:lnTo>
                  <a:lnTo>
                    <a:pt x="3723650" y="35888"/>
                  </a:lnTo>
                  <a:lnTo>
                    <a:pt x="3749872" y="36142"/>
                  </a:lnTo>
                  <a:lnTo>
                    <a:pt x="3776095" y="36396"/>
                  </a:lnTo>
                  <a:lnTo>
                    <a:pt x="3802318" y="36650"/>
                  </a:lnTo>
                  <a:lnTo>
                    <a:pt x="3828540" y="36905"/>
                  </a:lnTo>
                  <a:lnTo>
                    <a:pt x="3854763" y="37152"/>
                  </a:lnTo>
                  <a:lnTo>
                    <a:pt x="3880985" y="37406"/>
                  </a:lnTo>
                  <a:lnTo>
                    <a:pt x="3907208" y="37661"/>
                  </a:lnTo>
                  <a:lnTo>
                    <a:pt x="3933430" y="37915"/>
                  </a:lnTo>
                  <a:lnTo>
                    <a:pt x="3959653" y="38162"/>
                  </a:lnTo>
                  <a:lnTo>
                    <a:pt x="3985875" y="38416"/>
                  </a:lnTo>
                  <a:lnTo>
                    <a:pt x="4012098" y="38670"/>
                  </a:lnTo>
                  <a:lnTo>
                    <a:pt x="4038320" y="38924"/>
                  </a:lnTo>
                  <a:lnTo>
                    <a:pt x="4064543" y="39178"/>
                  </a:lnTo>
                  <a:lnTo>
                    <a:pt x="4090766" y="39426"/>
                  </a:lnTo>
                  <a:lnTo>
                    <a:pt x="4116988" y="39680"/>
                  </a:lnTo>
                  <a:lnTo>
                    <a:pt x="4143211" y="39934"/>
                  </a:lnTo>
                  <a:lnTo>
                    <a:pt x="4169433" y="40189"/>
                  </a:lnTo>
                  <a:lnTo>
                    <a:pt x="4195656" y="40442"/>
                  </a:lnTo>
                  <a:lnTo>
                    <a:pt x="4221878" y="40690"/>
                  </a:lnTo>
                  <a:lnTo>
                    <a:pt x="4248101" y="40944"/>
                  </a:lnTo>
                  <a:lnTo>
                    <a:pt x="4274324" y="41198"/>
                  </a:lnTo>
                  <a:lnTo>
                    <a:pt x="4300546" y="41452"/>
                  </a:lnTo>
                  <a:lnTo>
                    <a:pt x="4326769" y="41707"/>
                  </a:lnTo>
                  <a:lnTo>
                    <a:pt x="4352991" y="41954"/>
                  </a:lnTo>
                  <a:lnTo>
                    <a:pt x="4379214" y="42208"/>
                  </a:lnTo>
                  <a:lnTo>
                    <a:pt x="4405436" y="42463"/>
                  </a:lnTo>
                  <a:lnTo>
                    <a:pt x="4431659" y="42717"/>
                  </a:lnTo>
                  <a:lnTo>
                    <a:pt x="4457881" y="42970"/>
                  </a:lnTo>
                  <a:lnTo>
                    <a:pt x="4484104" y="43218"/>
                  </a:lnTo>
                  <a:lnTo>
                    <a:pt x="4510326" y="43472"/>
                  </a:lnTo>
                  <a:lnTo>
                    <a:pt x="4536549" y="43726"/>
                  </a:lnTo>
                  <a:lnTo>
                    <a:pt x="4562772" y="43980"/>
                  </a:lnTo>
                  <a:lnTo>
                    <a:pt x="4588994" y="44228"/>
                  </a:lnTo>
                  <a:lnTo>
                    <a:pt x="4615217" y="44482"/>
                  </a:lnTo>
                  <a:lnTo>
                    <a:pt x="4641439" y="44736"/>
                  </a:lnTo>
                  <a:lnTo>
                    <a:pt x="4667662" y="44991"/>
                  </a:lnTo>
                  <a:lnTo>
                    <a:pt x="4693884" y="45245"/>
                  </a:lnTo>
                  <a:lnTo>
                    <a:pt x="4720107" y="45492"/>
                  </a:lnTo>
                  <a:lnTo>
                    <a:pt x="4746329" y="45746"/>
                  </a:lnTo>
                  <a:lnTo>
                    <a:pt x="4772552" y="46000"/>
                  </a:lnTo>
                  <a:lnTo>
                    <a:pt x="4798774" y="46254"/>
                  </a:lnTo>
                  <a:lnTo>
                    <a:pt x="4824997" y="46509"/>
                  </a:lnTo>
                  <a:lnTo>
                    <a:pt x="4851220" y="46756"/>
                  </a:lnTo>
                  <a:lnTo>
                    <a:pt x="4877442" y="47010"/>
                  </a:lnTo>
                  <a:lnTo>
                    <a:pt x="4903665" y="47265"/>
                  </a:lnTo>
                  <a:lnTo>
                    <a:pt x="4929887" y="47519"/>
                  </a:lnTo>
                  <a:lnTo>
                    <a:pt x="4956110" y="47772"/>
                  </a:lnTo>
                  <a:lnTo>
                    <a:pt x="4982332" y="48020"/>
                  </a:lnTo>
                  <a:lnTo>
                    <a:pt x="5008555" y="48274"/>
                  </a:lnTo>
                  <a:lnTo>
                    <a:pt x="5034777" y="48528"/>
                  </a:lnTo>
                  <a:lnTo>
                    <a:pt x="5061000" y="48782"/>
                  </a:lnTo>
                  <a:lnTo>
                    <a:pt x="5087222" y="49037"/>
                  </a:lnTo>
                  <a:lnTo>
                    <a:pt x="5113445" y="49284"/>
                  </a:lnTo>
                  <a:lnTo>
                    <a:pt x="5139668" y="49538"/>
                  </a:lnTo>
                  <a:lnTo>
                    <a:pt x="5165890" y="49793"/>
                  </a:lnTo>
                  <a:lnTo>
                    <a:pt x="5192113" y="50047"/>
                  </a:lnTo>
                  <a:lnTo>
                    <a:pt x="5218335" y="50294"/>
                  </a:lnTo>
                  <a:lnTo>
                    <a:pt x="5244558" y="50548"/>
                  </a:lnTo>
                  <a:lnTo>
                    <a:pt x="5270780" y="50802"/>
                  </a:lnTo>
                  <a:lnTo>
                    <a:pt x="5297003" y="51056"/>
                  </a:lnTo>
                  <a:lnTo>
                    <a:pt x="5323225" y="51311"/>
                  </a:lnTo>
                  <a:lnTo>
                    <a:pt x="5349448" y="51558"/>
                  </a:lnTo>
                  <a:lnTo>
                    <a:pt x="5375671" y="51812"/>
                  </a:lnTo>
                  <a:lnTo>
                    <a:pt x="5401893" y="52067"/>
                  </a:lnTo>
                  <a:lnTo>
                    <a:pt x="5428116" y="52321"/>
                  </a:lnTo>
                  <a:lnTo>
                    <a:pt x="5454338" y="52575"/>
                  </a:lnTo>
                  <a:lnTo>
                    <a:pt x="5480561" y="52822"/>
                  </a:lnTo>
                  <a:lnTo>
                    <a:pt x="5506783" y="53076"/>
                  </a:lnTo>
                  <a:lnTo>
                    <a:pt x="5533006" y="53330"/>
                  </a:lnTo>
                  <a:lnTo>
                    <a:pt x="5559228" y="53584"/>
                  </a:lnTo>
                  <a:lnTo>
                    <a:pt x="5585451" y="53839"/>
                  </a:lnTo>
                  <a:lnTo>
                    <a:pt x="5611673" y="54086"/>
                  </a:lnTo>
                  <a:lnTo>
                    <a:pt x="5637896" y="54340"/>
                  </a:lnTo>
                  <a:lnTo>
                    <a:pt x="5664119" y="54595"/>
                  </a:lnTo>
                  <a:lnTo>
                    <a:pt x="5690341" y="54849"/>
                  </a:lnTo>
                  <a:lnTo>
                    <a:pt x="5716564" y="55102"/>
                  </a:lnTo>
                  <a:lnTo>
                    <a:pt x="5742786" y="55350"/>
                  </a:lnTo>
                  <a:lnTo>
                    <a:pt x="5769009" y="55604"/>
                  </a:lnTo>
                  <a:lnTo>
                    <a:pt x="5795231" y="55858"/>
                  </a:lnTo>
                  <a:lnTo>
                    <a:pt x="5821454" y="56113"/>
                  </a:lnTo>
                  <a:lnTo>
                    <a:pt x="5847676" y="56360"/>
                  </a:lnTo>
                  <a:lnTo>
                    <a:pt x="5873899" y="56614"/>
                  </a:lnTo>
                  <a:lnTo>
                    <a:pt x="5900121" y="56869"/>
                  </a:lnTo>
                  <a:lnTo>
                    <a:pt x="5926344" y="57123"/>
                  </a:lnTo>
                  <a:lnTo>
                    <a:pt x="5952567" y="57377"/>
                  </a:lnTo>
                  <a:lnTo>
                    <a:pt x="5978789" y="57624"/>
                  </a:lnTo>
                  <a:lnTo>
                    <a:pt x="6005012" y="57878"/>
                  </a:lnTo>
                  <a:lnTo>
                    <a:pt x="6031234" y="58132"/>
                  </a:lnTo>
                  <a:lnTo>
                    <a:pt x="6057457" y="58387"/>
                  </a:lnTo>
                  <a:lnTo>
                    <a:pt x="6083679" y="58641"/>
                  </a:lnTo>
                  <a:lnTo>
                    <a:pt x="6109902" y="58888"/>
                  </a:lnTo>
                  <a:lnTo>
                    <a:pt x="6136124" y="59143"/>
                  </a:lnTo>
                  <a:lnTo>
                    <a:pt x="6162347" y="59397"/>
                  </a:lnTo>
                  <a:lnTo>
                    <a:pt x="6188569" y="59651"/>
                  </a:lnTo>
                  <a:lnTo>
                    <a:pt x="6214792" y="59905"/>
                  </a:lnTo>
                  <a:lnTo>
                    <a:pt x="6241015" y="60152"/>
                  </a:lnTo>
                  <a:lnTo>
                    <a:pt x="6267237" y="60406"/>
                  </a:lnTo>
                  <a:lnTo>
                    <a:pt x="6293460" y="60660"/>
                  </a:lnTo>
                  <a:lnTo>
                    <a:pt x="6319682" y="60915"/>
                  </a:lnTo>
                  <a:lnTo>
                    <a:pt x="6345905" y="61169"/>
                  </a:lnTo>
                  <a:lnTo>
                    <a:pt x="6372127" y="61416"/>
                  </a:lnTo>
                  <a:lnTo>
                    <a:pt x="6398350" y="61671"/>
                  </a:lnTo>
                  <a:lnTo>
                    <a:pt x="6424572" y="61925"/>
                  </a:lnTo>
                  <a:lnTo>
                    <a:pt x="6450795" y="62179"/>
                  </a:lnTo>
                  <a:lnTo>
                    <a:pt x="6477018" y="62426"/>
                  </a:lnTo>
                  <a:lnTo>
                    <a:pt x="6503240" y="62680"/>
                  </a:lnTo>
                  <a:lnTo>
                    <a:pt x="6529463" y="62934"/>
                  </a:lnTo>
                  <a:lnTo>
                    <a:pt x="6555685" y="63189"/>
                  </a:lnTo>
                  <a:lnTo>
                    <a:pt x="6581908" y="63443"/>
                  </a:lnTo>
                  <a:lnTo>
                    <a:pt x="6608130" y="63690"/>
                  </a:lnTo>
                  <a:lnTo>
                    <a:pt x="6634353" y="63945"/>
                  </a:lnTo>
                  <a:lnTo>
                    <a:pt x="6660575" y="64199"/>
                  </a:lnTo>
                  <a:lnTo>
                    <a:pt x="6686798" y="64453"/>
                  </a:lnTo>
                </a:path>
              </a:pathLst>
            </a:custGeom>
            <a:noFill/>
            <a:ln w="5244" cap="sq">
              <a:solidFill>
                <a:srgbClr val="76B7B2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5B007B55-F73C-E712-9374-10A2442B4E81}"/>
                </a:ext>
              </a:extLst>
            </p:cNvPr>
            <p:cNvSpPr/>
            <p:nvPr/>
          </p:nvSpPr>
          <p:spPr>
            <a:xfrm>
              <a:off x="935216" y="5998175"/>
              <a:ext cx="6686749" cy="70688"/>
            </a:xfrm>
            <a:custGeom>
              <a:avLst/>
              <a:gdLst>
                <a:gd name="connsiteX0" fmla="*/ 48 w 6686749"/>
                <a:gd name="connsiteY0" fmla="*/ 0 h 70688"/>
                <a:gd name="connsiteX1" fmla="*/ 26271 w 6686749"/>
                <a:gd name="connsiteY1" fmla="*/ 280 h 70688"/>
                <a:gd name="connsiteX2" fmla="*/ 52493 w 6686749"/>
                <a:gd name="connsiteY2" fmla="*/ 554 h 70688"/>
                <a:gd name="connsiteX3" fmla="*/ 78716 w 6686749"/>
                <a:gd name="connsiteY3" fmla="*/ 834 h 70688"/>
                <a:gd name="connsiteX4" fmla="*/ 104938 w 6686749"/>
                <a:gd name="connsiteY4" fmla="*/ 1108 h 70688"/>
                <a:gd name="connsiteX5" fmla="*/ 131161 w 6686749"/>
                <a:gd name="connsiteY5" fmla="*/ 1388 h 70688"/>
                <a:gd name="connsiteX6" fmla="*/ 157383 w 6686749"/>
                <a:gd name="connsiteY6" fmla="*/ 1662 h 70688"/>
                <a:gd name="connsiteX7" fmla="*/ 183606 w 6686749"/>
                <a:gd name="connsiteY7" fmla="*/ 1941 h 70688"/>
                <a:gd name="connsiteX8" fmla="*/ 209828 w 6686749"/>
                <a:gd name="connsiteY8" fmla="*/ 2222 h 70688"/>
                <a:gd name="connsiteX9" fmla="*/ 236051 w 6686749"/>
                <a:gd name="connsiteY9" fmla="*/ 2495 h 70688"/>
                <a:gd name="connsiteX10" fmla="*/ 262273 w 6686749"/>
                <a:gd name="connsiteY10" fmla="*/ 2775 h 70688"/>
                <a:gd name="connsiteX11" fmla="*/ 288496 w 6686749"/>
                <a:gd name="connsiteY11" fmla="*/ 3049 h 70688"/>
                <a:gd name="connsiteX12" fmla="*/ 314719 w 6686749"/>
                <a:gd name="connsiteY12" fmla="*/ 3329 h 70688"/>
                <a:gd name="connsiteX13" fmla="*/ 340941 w 6686749"/>
                <a:gd name="connsiteY13" fmla="*/ 3603 h 70688"/>
                <a:gd name="connsiteX14" fmla="*/ 367164 w 6686749"/>
                <a:gd name="connsiteY14" fmla="*/ 3883 h 70688"/>
                <a:gd name="connsiteX15" fmla="*/ 393386 w 6686749"/>
                <a:gd name="connsiteY15" fmla="*/ 4157 h 70688"/>
                <a:gd name="connsiteX16" fmla="*/ 419609 w 6686749"/>
                <a:gd name="connsiteY16" fmla="*/ 4437 h 70688"/>
                <a:gd name="connsiteX17" fmla="*/ 445831 w 6686749"/>
                <a:gd name="connsiteY17" fmla="*/ 4711 h 70688"/>
                <a:gd name="connsiteX18" fmla="*/ 472054 w 6686749"/>
                <a:gd name="connsiteY18" fmla="*/ 4991 h 70688"/>
                <a:gd name="connsiteX19" fmla="*/ 498276 w 6686749"/>
                <a:gd name="connsiteY19" fmla="*/ 5271 h 70688"/>
                <a:gd name="connsiteX20" fmla="*/ 524499 w 6686749"/>
                <a:gd name="connsiteY20" fmla="*/ 5545 h 70688"/>
                <a:gd name="connsiteX21" fmla="*/ 550722 w 6686749"/>
                <a:gd name="connsiteY21" fmla="*/ 5825 h 70688"/>
                <a:gd name="connsiteX22" fmla="*/ 576944 w 6686749"/>
                <a:gd name="connsiteY22" fmla="*/ 6098 h 70688"/>
                <a:gd name="connsiteX23" fmla="*/ 603167 w 6686749"/>
                <a:gd name="connsiteY23" fmla="*/ 6379 h 70688"/>
                <a:gd name="connsiteX24" fmla="*/ 629389 w 6686749"/>
                <a:gd name="connsiteY24" fmla="*/ 6652 h 70688"/>
                <a:gd name="connsiteX25" fmla="*/ 655612 w 6686749"/>
                <a:gd name="connsiteY25" fmla="*/ 6932 h 70688"/>
                <a:gd name="connsiteX26" fmla="*/ 681834 w 6686749"/>
                <a:gd name="connsiteY26" fmla="*/ 7206 h 70688"/>
                <a:gd name="connsiteX27" fmla="*/ 708057 w 6686749"/>
                <a:gd name="connsiteY27" fmla="*/ 7486 h 70688"/>
                <a:gd name="connsiteX28" fmla="*/ 734279 w 6686749"/>
                <a:gd name="connsiteY28" fmla="*/ 7766 h 70688"/>
                <a:gd name="connsiteX29" fmla="*/ 760502 w 6686749"/>
                <a:gd name="connsiteY29" fmla="*/ 8040 h 70688"/>
                <a:gd name="connsiteX30" fmla="*/ 786724 w 6686749"/>
                <a:gd name="connsiteY30" fmla="*/ 8320 h 70688"/>
                <a:gd name="connsiteX31" fmla="*/ 812947 w 6686749"/>
                <a:gd name="connsiteY31" fmla="*/ 8594 h 70688"/>
                <a:gd name="connsiteX32" fmla="*/ 839170 w 6686749"/>
                <a:gd name="connsiteY32" fmla="*/ 8874 h 70688"/>
                <a:gd name="connsiteX33" fmla="*/ 865392 w 6686749"/>
                <a:gd name="connsiteY33" fmla="*/ 9148 h 70688"/>
                <a:gd name="connsiteX34" fmla="*/ 891615 w 6686749"/>
                <a:gd name="connsiteY34" fmla="*/ 9428 h 70688"/>
                <a:gd name="connsiteX35" fmla="*/ 917837 w 6686749"/>
                <a:gd name="connsiteY35" fmla="*/ 9701 h 70688"/>
                <a:gd name="connsiteX36" fmla="*/ 944060 w 6686749"/>
                <a:gd name="connsiteY36" fmla="*/ 9982 h 70688"/>
                <a:gd name="connsiteX37" fmla="*/ 970282 w 6686749"/>
                <a:gd name="connsiteY37" fmla="*/ 10255 h 70688"/>
                <a:gd name="connsiteX38" fmla="*/ 996505 w 6686749"/>
                <a:gd name="connsiteY38" fmla="*/ 10536 h 70688"/>
                <a:gd name="connsiteX39" fmla="*/ 1022727 w 6686749"/>
                <a:gd name="connsiteY39" fmla="*/ 10816 h 70688"/>
                <a:gd name="connsiteX40" fmla="*/ 1048950 w 6686749"/>
                <a:gd name="connsiteY40" fmla="*/ 11089 h 70688"/>
                <a:gd name="connsiteX41" fmla="*/ 1075173 w 6686749"/>
                <a:gd name="connsiteY41" fmla="*/ 11370 h 70688"/>
                <a:gd name="connsiteX42" fmla="*/ 1101395 w 6686749"/>
                <a:gd name="connsiteY42" fmla="*/ 11643 h 70688"/>
                <a:gd name="connsiteX43" fmla="*/ 1127618 w 6686749"/>
                <a:gd name="connsiteY43" fmla="*/ 11923 h 70688"/>
                <a:gd name="connsiteX44" fmla="*/ 1153840 w 6686749"/>
                <a:gd name="connsiteY44" fmla="*/ 12197 h 70688"/>
                <a:gd name="connsiteX45" fmla="*/ 1180063 w 6686749"/>
                <a:gd name="connsiteY45" fmla="*/ 12477 h 70688"/>
                <a:gd name="connsiteX46" fmla="*/ 1206285 w 6686749"/>
                <a:gd name="connsiteY46" fmla="*/ 12751 h 70688"/>
                <a:gd name="connsiteX47" fmla="*/ 1232508 w 6686749"/>
                <a:gd name="connsiteY47" fmla="*/ 13031 h 70688"/>
                <a:gd name="connsiteX48" fmla="*/ 1258730 w 6686749"/>
                <a:gd name="connsiteY48" fmla="*/ 13305 h 70688"/>
                <a:gd name="connsiteX49" fmla="*/ 1284953 w 6686749"/>
                <a:gd name="connsiteY49" fmla="*/ 13585 h 70688"/>
                <a:gd name="connsiteX50" fmla="*/ 1311175 w 6686749"/>
                <a:gd name="connsiteY50" fmla="*/ 13865 h 70688"/>
                <a:gd name="connsiteX51" fmla="*/ 1337398 w 6686749"/>
                <a:gd name="connsiteY51" fmla="*/ 14139 h 70688"/>
                <a:gd name="connsiteX52" fmla="*/ 1363621 w 6686749"/>
                <a:gd name="connsiteY52" fmla="*/ 14419 h 70688"/>
                <a:gd name="connsiteX53" fmla="*/ 1389843 w 6686749"/>
                <a:gd name="connsiteY53" fmla="*/ 14693 h 70688"/>
                <a:gd name="connsiteX54" fmla="*/ 1416066 w 6686749"/>
                <a:gd name="connsiteY54" fmla="*/ 14973 h 70688"/>
                <a:gd name="connsiteX55" fmla="*/ 1442288 w 6686749"/>
                <a:gd name="connsiteY55" fmla="*/ 15246 h 70688"/>
                <a:gd name="connsiteX56" fmla="*/ 1468511 w 6686749"/>
                <a:gd name="connsiteY56" fmla="*/ 15527 h 70688"/>
                <a:gd name="connsiteX57" fmla="*/ 1494733 w 6686749"/>
                <a:gd name="connsiteY57" fmla="*/ 15800 h 70688"/>
                <a:gd name="connsiteX58" fmla="*/ 1520956 w 6686749"/>
                <a:gd name="connsiteY58" fmla="*/ 16080 h 70688"/>
                <a:gd name="connsiteX59" fmla="*/ 1547178 w 6686749"/>
                <a:gd name="connsiteY59" fmla="*/ 16354 h 70688"/>
                <a:gd name="connsiteX60" fmla="*/ 1573401 w 6686749"/>
                <a:gd name="connsiteY60" fmla="*/ 16634 h 70688"/>
                <a:gd name="connsiteX61" fmla="*/ 1599623 w 6686749"/>
                <a:gd name="connsiteY61" fmla="*/ 16915 h 70688"/>
                <a:gd name="connsiteX62" fmla="*/ 1625846 w 6686749"/>
                <a:gd name="connsiteY62" fmla="*/ 17188 h 70688"/>
                <a:gd name="connsiteX63" fmla="*/ 1652069 w 6686749"/>
                <a:gd name="connsiteY63" fmla="*/ 17468 h 70688"/>
                <a:gd name="connsiteX64" fmla="*/ 1678291 w 6686749"/>
                <a:gd name="connsiteY64" fmla="*/ 17742 h 70688"/>
                <a:gd name="connsiteX65" fmla="*/ 1704514 w 6686749"/>
                <a:gd name="connsiteY65" fmla="*/ 18022 h 70688"/>
                <a:gd name="connsiteX66" fmla="*/ 1730736 w 6686749"/>
                <a:gd name="connsiteY66" fmla="*/ 18296 h 70688"/>
                <a:gd name="connsiteX67" fmla="*/ 1756959 w 6686749"/>
                <a:gd name="connsiteY67" fmla="*/ 18576 h 70688"/>
                <a:gd name="connsiteX68" fmla="*/ 1783181 w 6686749"/>
                <a:gd name="connsiteY68" fmla="*/ 18850 h 70688"/>
                <a:gd name="connsiteX69" fmla="*/ 1809404 w 6686749"/>
                <a:gd name="connsiteY69" fmla="*/ 19130 h 70688"/>
                <a:gd name="connsiteX70" fmla="*/ 1835626 w 6686749"/>
                <a:gd name="connsiteY70" fmla="*/ 19403 h 70688"/>
                <a:gd name="connsiteX71" fmla="*/ 1861849 w 6686749"/>
                <a:gd name="connsiteY71" fmla="*/ 19684 h 70688"/>
                <a:gd name="connsiteX72" fmla="*/ 1888071 w 6686749"/>
                <a:gd name="connsiteY72" fmla="*/ 19957 h 70688"/>
                <a:gd name="connsiteX73" fmla="*/ 1914294 w 6686749"/>
                <a:gd name="connsiteY73" fmla="*/ 20237 h 70688"/>
                <a:gd name="connsiteX74" fmla="*/ 1940517 w 6686749"/>
                <a:gd name="connsiteY74" fmla="*/ 20518 h 70688"/>
                <a:gd name="connsiteX75" fmla="*/ 1966739 w 6686749"/>
                <a:gd name="connsiteY75" fmla="*/ 20791 h 70688"/>
                <a:gd name="connsiteX76" fmla="*/ 1992962 w 6686749"/>
                <a:gd name="connsiteY76" fmla="*/ 21072 h 70688"/>
                <a:gd name="connsiteX77" fmla="*/ 2019184 w 6686749"/>
                <a:gd name="connsiteY77" fmla="*/ 21345 h 70688"/>
                <a:gd name="connsiteX78" fmla="*/ 2045407 w 6686749"/>
                <a:gd name="connsiteY78" fmla="*/ 21625 h 70688"/>
                <a:gd name="connsiteX79" fmla="*/ 2071629 w 6686749"/>
                <a:gd name="connsiteY79" fmla="*/ 21899 h 70688"/>
                <a:gd name="connsiteX80" fmla="*/ 2097852 w 6686749"/>
                <a:gd name="connsiteY80" fmla="*/ 22179 h 70688"/>
                <a:gd name="connsiteX81" fmla="*/ 2124074 w 6686749"/>
                <a:gd name="connsiteY81" fmla="*/ 22453 h 70688"/>
                <a:gd name="connsiteX82" fmla="*/ 2150297 w 6686749"/>
                <a:gd name="connsiteY82" fmla="*/ 22733 h 70688"/>
                <a:gd name="connsiteX83" fmla="*/ 2176520 w 6686749"/>
                <a:gd name="connsiteY83" fmla="*/ 23013 h 70688"/>
                <a:gd name="connsiteX84" fmla="*/ 2202742 w 6686749"/>
                <a:gd name="connsiteY84" fmla="*/ 23287 h 70688"/>
                <a:gd name="connsiteX85" fmla="*/ 2228965 w 6686749"/>
                <a:gd name="connsiteY85" fmla="*/ 23567 h 70688"/>
                <a:gd name="connsiteX86" fmla="*/ 2255187 w 6686749"/>
                <a:gd name="connsiteY86" fmla="*/ 23841 h 70688"/>
                <a:gd name="connsiteX87" fmla="*/ 2281410 w 6686749"/>
                <a:gd name="connsiteY87" fmla="*/ 24121 h 70688"/>
                <a:gd name="connsiteX88" fmla="*/ 2307632 w 6686749"/>
                <a:gd name="connsiteY88" fmla="*/ 24394 h 70688"/>
                <a:gd name="connsiteX89" fmla="*/ 2333855 w 6686749"/>
                <a:gd name="connsiteY89" fmla="*/ 24675 h 70688"/>
                <a:gd name="connsiteX90" fmla="*/ 2360077 w 6686749"/>
                <a:gd name="connsiteY90" fmla="*/ 24948 h 70688"/>
                <a:gd name="connsiteX91" fmla="*/ 2386300 w 6686749"/>
                <a:gd name="connsiteY91" fmla="*/ 25229 h 70688"/>
                <a:gd name="connsiteX92" fmla="*/ 2412523 w 6686749"/>
                <a:gd name="connsiteY92" fmla="*/ 25502 h 70688"/>
                <a:gd name="connsiteX93" fmla="*/ 2438745 w 6686749"/>
                <a:gd name="connsiteY93" fmla="*/ 25782 h 70688"/>
                <a:gd name="connsiteX94" fmla="*/ 2464968 w 6686749"/>
                <a:gd name="connsiteY94" fmla="*/ 26063 h 70688"/>
                <a:gd name="connsiteX95" fmla="*/ 2491190 w 6686749"/>
                <a:gd name="connsiteY95" fmla="*/ 26336 h 70688"/>
                <a:gd name="connsiteX96" fmla="*/ 2517413 w 6686749"/>
                <a:gd name="connsiteY96" fmla="*/ 26616 h 70688"/>
                <a:gd name="connsiteX97" fmla="*/ 2543635 w 6686749"/>
                <a:gd name="connsiteY97" fmla="*/ 26890 h 70688"/>
                <a:gd name="connsiteX98" fmla="*/ 2569858 w 6686749"/>
                <a:gd name="connsiteY98" fmla="*/ 27170 h 70688"/>
                <a:gd name="connsiteX99" fmla="*/ 2596080 w 6686749"/>
                <a:gd name="connsiteY99" fmla="*/ 27444 h 70688"/>
                <a:gd name="connsiteX100" fmla="*/ 2622303 w 6686749"/>
                <a:gd name="connsiteY100" fmla="*/ 27724 h 70688"/>
                <a:gd name="connsiteX101" fmla="*/ 2648525 w 6686749"/>
                <a:gd name="connsiteY101" fmla="*/ 27998 h 70688"/>
                <a:gd name="connsiteX102" fmla="*/ 2674748 w 6686749"/>
                <a:gd name="connsiteY102" fmla="*/ 28278 h 70688"/>
                <a:gd name="connsiteX103" fmla="*/ 2700971 w 6686749"/>
                <a:gd name="connsiteY103" fmla="*/ 28551 h 70688"/>
                <a:gd name="connsiteX104" fmla="*/ 2727193 w 6686749"/>
                <a:gd name="connsiteY104" fmla="*/ 28832 h 70688"/>
                <a:gd name="connsiteX105" fmla="*/ 2753416 w 6686749"/>
                <a:gd name="connsiteY105" fmla="*/ 29105 h 70688"/>
                <a:gd name="connsiteX106" fmla="*/ 2779638 w 6686749"/>
                <a:gd name="connsiteY106" fmla="*/ 29386 h 70688"/>
                <a:gd name="connsiteX107" fmla="*/ 2805861 w 6686749"/>
                <a:gd name="connsiteY107" fmla="*/ 29666 h 70688"/>
                <a:gd name="connsiteX108" fmla="*/ 2832083 w 6686749"/>
                <a:gd name="connsiteY108" fmla="*/ 29939 h 70688"/>
                <a:gd name="connsiteX109" fmla="*/ 2858306 w 6686749"/>
                <a:gd name="connsiteY109" fmla="*/ 30219 h 70688"/>
                <a:gd name="connsiteX110" fmla="*/ 2884528 w 6686749"/>
                <a:gd name="connsiteY110" fmla="*/ 30493 h 70688"/>
                <a:gd name="connsiteX111" fmla="*/ 2910751 w 6686749"/>
                <a:gd name="connsiteY111" fmla="*/ 30773 h 70688"/>
                <a:gd name="connsiteX112" fmla="*/ 2936973 w 6686749"/>
                <a:gd name="connsiteY112" fmla="*/ 31047 h 70688"/>
                <a:gd name="connsiteX113" fmla="*/ 2963196 w 6686749"/>
                <a:gd name="connsiteY113" fmla="*/ 31327 h 70688"/>
                <a:gd name="connsiteX114" fmla="*/ 2989419 w 6686749"/>
                <a:gd name="connsiteY114" fmla="*/ 31601 h 70688"/>
                <a:gd name="connsiteX115" fmla="*/ 3015641 w 6686749"/>
                <a:gd name="connsiteY115" fmla="*/ 31881 h 70688"/>
                <a:gd name="connsiteX116" fmla="*/ 3041864 w 6686749"/>
                <a:gd name="connsiteY116" fmla="*/ 32161 h 70688"/>
                <a:gd name="connsiteX117" fmla="*/ 3068086 w 6686749"/>
                <a:gd name="connsiteY117" fmla="*/ 32435 h 70688"/>
                <a:gd name="connsiteX118" fmla="*/ 3094309 w 6686749"/>
                <a:gd name="connsiteY118" fmla="*/ 32715 h 70688"/>
                <a:gd name="connsiteX119" fmla="*/ 3120531 w 6686749"/>
                <a:gd name="connsiteY119" fmla="*/ 32989 h 70688"/>
                <a:gd name="connsiteX120" fmla="*/ 3146754 w 6686749"/>
                <a:gd name="connsiteY120" fmla="*/ 33269 h 70688"/>
                <a:gd name="connsiteX121" fmla="*/ 3172976 w 6686749"/>
                <a:gd name="connsiteY121" fmla="*/ 33543 h 70688"/>
                <a:gd name="connsiteX122" fmla="*/ 3199199 w 6686749"/>
                <a:gd name="connsiteY122" fmla="*/ 33822 h 70688"/>
                <a:gd name="connsiteX123" fmla="*/ 3225421 w 6686749"/>
                <a:gd name="connsiteY123" fmla="*/ 34096 h 70688"/>
                <a:gd name="connsiteX124" fmla="*/ 3251644 w 6686749"/>
                <a:gd name="connsiteY124" fmla="*/ 34376 h 70688"/>
                <a:gd name="connsiteX125" fmla="*/ 3277867 w 6686749"/>
                <a:gd name="connsiteY125" fmla="*/ 34650 h 70688"/>
                <a:gd name="connsiteX126" fmla="*/ 3304089 w 6686749"/>
                <a:gd name="connsiteY126" fmla="*/ 34930 h 70688"/>
                <a:gd name="connsiteX127" fmla="*/ 3330312 w 6686749"/>
                <a:gd name="connsiteY127" fmla="*/ 35210 h 70688"/>
                <a:gd name="connsiteX128" fmla="*/ 3356534 w 6686749"/>
                <a:gd name="connsiteY128" fmla="*/ 35484 h 70688"/>
                <a:gd name="connsiteX129" fmla="*/ 3382757 w 6686749"/>
                <a:gd name="connsiteY129" fmla="*/ 35764 h 70688"/>
                <a:gd name="connsiteX130" fmla="*/ 3408979 w 6686749"/>
                <a:gd name="connsiteY130" fmla="*/ 36038 h 70688"/>
                <a:gd name="connsiteX131" fmla="*/ 3435202 w 6686749"/>
                <a:gd name="connsiteY131" fmla="*/ 36318 h 70688"/>
                <a:gd name="connsiteX132" fmla="*/ 3461424 w 6686749"/>
                <a:gd name="connsiteY132" fmla="*/ 36592 h 70688"/>
                <a:gd name="connsiteX133" fmla="*/ 3487647 w 6686749"/>
                <a:gd name="connsiteY133" fmla="*/ 36872 h 70688"/>
                <a:gd name="connsiteX134" fmla="*/ 3513870 w 6686749"/>
                <a:gd name="connsiteY134" fmla="*/ 37146 h 70688"/>
                <a:gd name="connsiteX135" fmla="*/ 3540092 w 6686749"/>
                <a:gd name="connsiteY135" fmla="*/ 37425 h 70688"/>
                <a:gd name="connsiteX136" fmla="*/ 3566315 w 6686749"/>
                <a:gd name="connsiteY136" fmla="*/ 37699 h 70688"/>
                <a:gd name="connsiteX137" fmla="*/ 3592537 w 6686749"/>
                <a:gd name="connsiteY137" fmla="*/ 37979 h 70688"/>
                <a:gd name="connsiteX138" fmla="*/ 3618760 w 6686749"/>
                <a:gd name="connsiteY138" fmla="*/ 38260 h 70688"/>
                <a:gd name="connsiteX139" fmla="*/ 3644982 w 6686749"/>
                <a:gd name="connsiteY139" fmla="*/ 38533 h 70688"/>
                <a:gd name="connsiteX140" fmla="*/ 3671205 w 6686749"/>
                <a:gd name="connsiteY140" fmla="*/ 38813 h 70688"/>
                <a:gd name="connsiteX141" fmla="*/ 3697427 w 6686749"/>
                <a:gd name="connsiteY141" fmla="*/ 39087 h 70688"/>
                <a:gd name="connsiteX142" fmla="*/ 3723650 w 6686749"/>
                <a:gd name="connsiteY142" fmla="*/ 39367 h 70688"/>
                <a:gd name="connsiteX143" fmla="*/ 3749872 w 6686749"/>
                <a:gd name="connsiteY143" fmla="*/ 39641 h 70688"/>
                <a:gd name="connsiteX144" fmla="*/ 3776095 w 6686749"/>
                <a:gd name="connsiteY144" fmla="*/ 39921 h 70688"/>
                <a:gd name="connsiteX145" fmla="*/ 3802318 w 6686749"/>
                <a:gd name="connsiteY145" fmla="*/ 40195 h 70688"/>
                <a:gd name="connsiteX146" fmla="*/ 3828540 w 6686749"/>
                <a:gd name="connsiteY146" fmla="*/ 40475 h 70688"/>
                <a:gd name="connsiteX147" fmla="*/ 3854763 w 6686749"/>
                <a:gd name="connsiteY147" fmla="*/ 40749 h 70688"/>
                <a:gd name="connsiteX148" fmla="*/ 3880985 w 6686749"/>
                <a:gd name="connsiteY148" fmla="*/ 41029 h 70688"/>
                <a:gd name="connsiteX149" fmla="*/ 3907208 w 6686749"/>
                <a:gd name="connsiteY149" fmla="*/ 41309 h 70688"/>
                <a:gd name="connsiteX150" fmla="*/ 3933430 w 6686749"/>
                <a:gd name="connsiteY150" fmla="*/ 41582 h 70688"/>
                <a:gd name="connsiteX151" fmla="*/ 3959653 w 6686749"/>
                <a:gd name="connsiteY151" fmla="*/ 41863 h 70688"/>
                <a:gd name="connsiteX152" fmla="*/ 3985875 w 6686749"/>
                <a:gd name="connsiteY152" fmla="*/ 42136 h 70688"/>
                <a:gd name="connsiteX153" fmla="*/ 4012098 w 6686749"/>
                <a:gd name="connsiteY153" fmla="*/ 42417 h 70688"/>
                <a:gd name="connsiteX154" fmla="*/ 4038320 w 6686749"/>
                <a:gd name="connsiteY154" fmla="*/ 42690 h 70688"/>
                <a:gd name="connsiteX155" fmla="*/ 4064543 w 6686749"/>
                <a:gd name="connsiteY155" fmla="*/ 42970 h 70688"/>
                <a:gd name="connsiteX156" fmla="*/ 4090766 w 6686749"/>
                <a:gd name="connsiteY156" fmla="*/ 43244 h 70688"/>
                <a:gd name="connsiteX157" fmla="*/ 4116988 w 6686749"/>
                <a:gd name="connsiteY157" fmla="*/ 43524 h 70688"/>
                <a:gd name="connsiteX158" fmla="*/ 4143211 w 6686749"/>
                <a:gd name="connsiteY158" fmla="*/ 43798 h 70688"/>
                <a:gd name="connsiteX159" fmla="*/ 4169433 w 6686749"/>
                <a:gd name="connsiteY159" fmla="*/ 44078 h 70688"/>
                <a:gd name="connsiteX160" fmla="*/ 4195656 w 6686749"/>
                <a:gd name="connsiteY160" fmla="*/ 44358 h 70688"/>
                <a:gd name="connsiteX161" fmla="*/ 4221878 w 6686749"/>
                <a:gd name="connsiteY161" fmla="*/ 44632 h 70688"/>
                <a:gd name="connsiteX162" fmla="*/ 4248101 w 6686749"/>
                <a:gd name="connsiteY162" fmla="*/ 44912 h 70688"/>
                <a:gd name="connsiteX163" fmla="*/ 4274324 w 6686749"/>
                <a:gd name="connsiteY163" fmla="*/ 45186 h 70688"/>
                <a:gd name="connsiteX164" fmla="*/ 4300546 w 6686749"/>
                <a:gd name="connsiteY164" fmla="*/ 45466 h 70688"/>
                <a:gd name="connsiteX165" fmla="*/ 4326769 w 6686749"/>
                <a:gd name="connsiteY165" fmla="*/ 45739 h 70688"/>
                <a:gd name="connsiteX166" fmla="*/ 4352991 w 6686749"/>
                <a:gd name="connsiteY166" fmla="*/ 46020 h 70688"/>
                <a:gd name="connsiteX167" fmla="*/ 4379214 w 6686749"/>
                <a:gd name="connsiteY167" fmla="*/ 46293 h 70688"/>
                <a:gd name="connsiteX168" fmla="*/ 4405436 w 6686749"/>
                <a:gd name="connsiteY168" fmla="*/ 46574 h 70688"/>
                <a:gd name="connsiteX169" fmla="*/ 4431659 w 6686749"/>
                <a:gd name="connsiteY169" fmla="*/ 46847 h 70688"/>
                <a:gd name="connsiteX170" fmla="*/ 4457881 w 6686749"/>
                <a:gd name="connsiteY170" fmla="*/ 47127 h 70688"/>
                <a:gd name="connsiteX171" fmla="*/ 4484104 w 6686749"/>
                <a:gd name="connsiteY171" fmla="*/ 47408 h 70688"/>
                <a:gd name="connsiteX172" fmla="*/ 4510326 w 6686749"/>
                <a:gd name="connsiteY172" fmla="*/ 47681 h 70688"/>
                <a:gd name="connsiteX173" fmla="*/ 4536549 w 6686749"/>
                <a:gd name="connsiteY173" fmla="*/ 47961 h 70688"/>
                <a:gd name="connsiteX174" fmla="*/ 4562772 w 6686749"/>
                <a:gd name="connsiteY174" fmla="*/ 48235 h 70688"/>
                <a:gd name="connsiteX175" fmla="*/ 4588994 w 6686749"/>
                <a:gd name="connsiteY175" fmla="*/ 48515 h 70688"/>
                <a:gd name="connsiteX176" fmla="*/ 4615217 w 6686749"/>
                <a:gd name="connsiteY176" fmla="*/ 48789 h 70688"/>
                <a:gd name="connsiteX177" fmla="*/ 4641439 w 6686749"/>
                <a:gd name="connsiteY177" fmla="*/ 49069 h 70688"/>
                <a:gd name="connsiteX178" fmla="*/ 4667662 w 6686749"/>
                <a:gd name="connsiteY178" fmla="*/ 49343 h 70688"/>
                <a:gd name="connsiteX179" fmla="*/ 4693884 w 6686749"/>
                <a:gd name="connsiteY179" fmla="*/ 49623 h 70688"/>
                <a:gd name="connsiteX180" fmla="*/ 4720107 w 6686749"/>
                <a:gd name="connsiteY180" fmla="*/ 49896 h 70688"/>
                <a:gd name="connsiteX181" fmla="*/ 4746329 w 6686749"/>
                <a:gd name="connsiteY181" fmla="*/ 50177 h 70688"/>
                <a:gd name="connsiteX182" fmla="*/ 4772552 w 6686749"/>
                <a:gd name="connsiteY182" fmla="*/ 50457 h 70688"/>
                <a:gd name="connsiteX183" fmla="*/ 4798774 w 6686749"/>
                <a:gd name="connsiteY183" fmla="*/ 50731 h 70688"/>
                <a:gd name="connsiteX184" fmla="*/ 4824997 w 6686749"/>
                <a:gd name="connsiteY184" fmla="*/ 51011 h 70688"/>
                <a:gd name="connsiteX185" fmla="*/ 4851220 w 6686749"/>
                <a:gd name="connsiteY185" fmla="*/ 51284 h 70688"/>
                <a:gd name="connsiteX186" fmla="*/ 4877442 w 6686749"/>
                <a:gd name="connsiteY186" fmla="*/ 51565 h 70688"/>
                <a:gd name="connsiteX187" fmla="*/ 4903665 w 6686749"/>
                <a:gd name="connsiteY187" fmla="*/ 51838 h 70688"/>
                <a:gd name="connsiteX188" fmla="*/ 4929887 w 6686749"/>
                <a:gd name="connsiteY188" fmla="*/ 52118 h 70688"/>
                <a:gd name="connsiteX189" fmla="*/ 4956110 w 6686749"/>
                <a:gd name="connsiteY189" fmla="*/ 52392 h 70688"/>
                <a:gd name="connsiteX190" fmla="*/ 4982332 w 6686749"/>
                <a:gd name="connsiteY190" fmla="*/ 52672 h 70688"/>
                <a:gd name="connsiteX191" fmla="*/ 5008555 w 6686749"/>
                <a:gd name="connsiteY191" fmla="*/ 52946 h 70688"/>
                <a:gd name="connsiteX192" fmla="*/ 5034777 w 6686749"/>
                <a:gd name="connsiteY192" fmla="*/ 53226 h 70688"/>
                <a:gd name="connsiteX193" fmla="*/ 5061000 w 6686749"/>
                <a:gd name="connsiteY193" fmla="*/ 53506 h 70688"/>
                <a:gd name="connsiteX194" fmla="*/ 5087222 w 6686749"/>
                <a:gd name="connsiteY194" fmla="*/ 53780 h 70688"/>
                <a:gd name="connsiteX195" fmla="*/ 5113445 w 6686749"/>
                <a:gd name="connsiteY195" fmla="*/ 54060 h 70688"/>
                <a:gd name="connsiteX196" fmla="*/ 5139668 w 6686749"/>
                <a:gd name="connsiteY196" fmla="*/ 54334 h 70688"/>
                <a:gd name="connsiteX197" fmla="*/ 5165890 w 6686749"/>
                <a:gd name="connsiteY197" fmla="*/ 54614 h 70688"/>
                <a:gd name="connsiteX198" fmla="*/ 5192113 w 6686749"/>
                <a:gd name="connsiteY198" fmla="*/ 54888 h 70688"/>
                <a:gd name="connsiteX199" fmla="*/ 5218335 w 6686749"/>
                <a:gd name="connsiteY199" fmla="*/ 55168 h 70688"/>
                <a:gd name="connsiteX200" fmla="*/ 5244558 w 6686749"/>
                <a:gd name="connsiteY200" fmla="*/ 55441 h 70688"/>
                <a:gd name="connsiteX201" fmla="*/ 5270780 w 6686749"/>
                <a:gd name="connsiteY201" fmla="*/ 55722 h 70688"/>
                <a:gd name="connsiteX202" fmla="*/ 5297003 w 6686749"/>
                <a:gd name="connsiteY202" fmla="*/ 55995 h 70688"/>
                <a:gd name="connsiteX203" fmla="*/ 5323225 w 6686749"/>
                <a:gd name="connsiteY203" fmla="*/ 56275 h 70688"/>
                <a:gd name="connsiteX204" fmla="*/ 5349448 w 6686749"/>
                <a:gd name="connsiteY204" fmla="*/ 56556 h 70688"/>
                <a:gd name="connsiteX205" fmla="*/ 5375671 w 6686749"/>
                <a:gd name="connsiteY205" fmla="*/ 56829 h 70688"/>
                <a:gd name="connsiteX206" fmla="*/ 5401893 w 6686749"/>
                <a:gd name="connsiteY206" fmla="*/ 57109 h 70688"/>
                <a:gd name="connsiteX207" fmla="*/ 5428116 w 6686749"/>
                <a:gd name="connsiteY207" fmla="*/ 57383 h 70688"/>
                <a:gd name="connsiteX208" fmla="*/ 5454338 w 6686749"/>
                <a:gd name="connsiteY208" fmla="*/ 57663 h 70688"/>
                <a:gd name="connsiteX209" fmla="*/ 5480561 w 6686749"/>
                <a:gd name="connsiteY209" fmla="*/ 57937 h 70688"/>
                <a:gd name="connsiteX210" fmla="*/ 5506783 w 6686749"/>
                <a:gd name="connsiteY210" fmla="*/ 58217 h 70688"/>
                <a:gd name="connsiteX211" fmla="*/ 5533006 w 6686749"/>
                <a:gd name="connsiteY211" fmla="*/ 58491 h 70688"/>
                <a:gd name="connsiteX212" fmla="*/ 5559228 w 6686749"/>
                <a:gd name="connsiteY212" fmla="*/ 58771 h 70688"/>
                <a:gd name="connsiteX213" fmla="*/ 5585451 w 6686749"/>
                <a:gd name="connsiteY213" fmla="*/ 59045 h 70688"/>
                <a:gd name="connsiteX214" fmla="*/ 5611673 w 6686749"/>
                <a:gd name="connsiteY214" fmla="*/ 59325 h 70688"/>
                <a:gd name="connsiteX215" fmla="*/ 5637896 w 6686749"/>
                <a:gd name="connsiteY215" fmla="*/ 59605 h 70688"/>
                <a:gd name="connsiteX216" fmla="*/ 5664119 w 6686749"/>
                <a:gd name="connsiteY216" fmla="*/ 59879 h 70688"/>
                <a:gd name="connsiteX217" fmla="*/ 5690341 w 6686749"/>
                <a:gd name="connsiteY217" fmla="*/ 60159 h 70688"/>
                <a:gd name="connsiteX218" fmla="*/ 5716564 w 6686749"/>
                <a:gd name="connsiteY218" fmla="*/ 60432 h 70688"/>
                <a:gd name="connsiteX219" fmla="*/ 5742786 w 6686749"/>
                <a:gd name="connsiteY219" fmla="*/ 60713 h 70688"/>
                <a:gd name="connsiteX220" fmla="*/ 5769009 w 6686749"/>
                <a:gd name="connsiteY220" fmla="*/ 60986 h 70688"/>
                <a:gd name="connsiteX221" fmla="*/ 5795231 w 6686749"/>
                <a:gd name="connsiteY221" fmla="*/ 61266 h 70688"/>
                <a:gd name="connsiteX222" fmla="*/ 5821454 w 6686749"/>
                <a:gd name="connsiteY222" fmla="*/ 61540 h 70688"/>
                <a:gd name="connsiteX223" fmla="*/ 5847676 w 6686749"/>
                <a:gd name="connsiteY223" fmla="*/ 61820 h 70688"/>
                <a:gd name="connsiteX224" fmla="*/ 5873899 w 6686749"/>
                <a:gd name="connsiteY224" fmla="*/ 62094 h 70688"/>
                <a:gd name="connsiteX225" fmla="*/ 5900121 w 6686749"/>
                <a:gd name="connsiteY225" fmla="*/ 62374 h 70688"/>
                <a:gd name="connsiteX226" fmla="*/ 5926344 w 6686749"/>
                <a:gd name="connsiteY226" fmla="*/ 62654 h 70688"/>
                <a:gd name="connsiteX227" fmla="*/ 5952567 w 6686749"/>
                <a:gd name="connsiteY227" fmla="*/ 62928 h 70688"/>
                <a:gd name="connsiteX228" fmla="*/ 5978789 w 6686749"/>
                <a:gd name="connsiteY228" fmla="*/ 63208 h 70688"/>
                <a:gd name="connsiteX229" fmla="*/ 6005012 w 6686749"/>
                <a:gd name="connsiteY229" fmla="*/ 63482 h 70688"/>
                <a:gd name="connsiteX230" fmla="*/ 6031234 w 6686749"/>
                <a:gd name="connsiteY230" fmla="*/ 63762 h 70688"/>
                <a:gd name="connsiteX231" fmla="*/ 6057457 w 6686749"/>
                <a:gd name="connsiteY231" fmla="*/ 64036 h 70688"/>
                <a:gd name="connsiteX232" fmla="*/ 6083679 w 6686749"/>
                <a:gd name="connsiteY232" fmla="*/ 64316 h 70688"/>
                <a:gd name="connsiteX233" fmla="*/ 6109902 w 6686749"/>
                <a:gd name="connsiteY233" fmla="*/ 64589 h 70688"/>
                <a:gd name="connsiteX234" fmla="*/ 6136124 w 6686749"/>
                <a:gd name="connsiteY234" fmla="*/ 64870 h 70688"/>
                <a:gd name="connsiteX235" fmla="*/ 6162347 w 6686749"/>
                <a:gd name="connsiteY235" fmla="*/ 65143 h 70688"/>
                <a:gd name="connsiteX236" fmla="*/ 6188569 w 6686749"/>
                <a:gd name="connsiteY236" fmla="*/ 65423 h 70688"/>
                <a:gd name="connsiteX237" fmla="*/ 6214792 w 6686749"/>
                <a:gd name="connsiteY237" fmla="*/ 65703 h 70688"/>
                <a:gd name="connsiteX238" fmla="*/ 6241015 w 6686749"/>
                <a:gd name="connsiteY238" fmla="*/ 65977 h 70688"/>
                <a:gd name="connsiteX239" fmla="*/ 6267237 w 6686749"/>
                <a:gd name="connsiteY239" fmla="*/ 66257 h 70688"/>
                <a:gd name="connsiteX240" fmla="*/ 6293460 w 6686749"/>
                <a:gd name="connsiteY240" fmla="*/ 66531 h 70688"/>
                <a:gd name="connsiteX241" fmla="*/ 6319682 w 6686749"/>
                <a:gd name="connsiteY241" fmla="*/ 66811 h 70688"/>
                <a:gd name="connsiteX242" fmla="*/ 6345905 w 6686749"/>
                <a:gd name="connsiteY242" fmla="*/ 67085 h 70688"/>
                <a:gd name="connsiteX243" fmla="*/ 6372127 w 6686749"/>
                <a:gd name="connsiteY243" fmla="*/ 67365 h 70688"/>
                <a:gd name="connsiteX244" fmla="*/ 6398350 w 6686749"/>
                <a:gd name="connsiteY244" fmla="*/ 67639 h 70688"/>
                <a:gd name="connsiteX245" fmla="*/ 6424572 w 6686749"/>
                <a:gd name="connsiteY245" fmla="*/ 67919 h 70688"/>
                <a:gd name="connsiteX246" fmla="*/ 6450795 w 6686749"/>
                <a:gd name="connsiteY246" fmla="*/ 68199 h 70688"/>
                <a:gd name="connsiteX247" fmla="*/ 6477018 w 6686749"/>
                <a:gd name="connsiteY247" fmla="*/ 68473 h 70688"/>
                <a:gd name="connsiteX248" fmla="*/ 6503240 w 6686749"/>
                <a:gd name="connsiteY248" fmla="*/ 68753 h 70688"/>
                <a:gd name="connsiteX249" fmla="*/ 6529463 w 6686749"/>
                <a:gd name="connsiteY249" fmla="*/ 69026 h 70688"/>
                <a:gd name="connsiteX250" fmla="*/ 6555685 w 6686749"/>
                <a:gd name="connsiteY250" fmla="*/ 69306 h 70688"/>
                <a:gd name="connsiteX251" fmla="*/ 6581908 w 6686749"/>
                <a:gd name="connsiteY251" fmla="*/ 69580 h 70688"/>
                <a:gd name="connsiteX252" fmla="*/ 6608130 w 6686749"/>
                <a:gd name="connsiteY252" fmla="*/ 69860 h 70688"/>
                <a:gd name="connsiteX253" fmla="*/ 6634353 w 6686749"/>
                <a:gd name="connsiteY253" fmla="*/ 70134 h 70688"/>
                <a:gd name="connsiteX254" fmla="*/ 6660575 w 6686749"/>
                <a:gd name="connsiteY254" fmla="*/ 70414 h 70688"/>
                <a:gd name="connsiteX255" fmla="*/ 6686798 w 6686749"/>
                <a:gd name="connsiteY255" fmla="*/ 70688 h 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70688">
                  <a:moveTo>
                    <a:pt x="48" y="0"/>
                  </a:moveTo>
                  <a:lnTo>
                    <a:pt x="26271" y="280"/>
                  </a:lnTo>
                  <a:lnTo>
                    <a:pt x="52493" y="554"/>
                  </a:lnTo>
                  <a:lnTo>
                    <a:pt x="78716" y="834"/>
                  </a:lnTo>
                  <a:lnTo>
                    <a:pt x="104938" y="1108"/>
                  </a:lnTo>
                  <a:lnTo>
                    <a:pt x="131161" y="1388"/>
                  </a:lnTo>
                  <a:lnTo>
                    <a:pt x="157383" y="1662"/>
                  </a:lnTo>
                  <a:lnTo>
                    <a:pt x="183606" y="1941"/>
                  </a:lnTo>
                  <a:lnTo>
                    <a:pt x="209828" y="2222"/>
                  </a:lnTo>
                  <a:lnTo>
                    <a:pt x="236051" y="2495"/>
                  </a:lnTo>
                  <a:lnTo>
                    <a:pt x="262273" y="2775"/>
                  </a:lnTo>
                  <a:lnTo>
                    <a:pt x="288496" y="3049"/>
                  </a:lnTo>
                  <a:lnTo>
                    <a:pt x="314719" y="3329"/>
                  </a:lnTo>
                  <a:lnTo>
                    <a:pt x="340941" y="3603"/>
                  </a:lnTo>
                  <a:lnTo>
                    <a:pt x="367164" y="3883"/>
                  </a:lnTo>
                  <a:lnTo>
                    <a:pt x="393386" y="4157"/>
                  </a:lnTo>
                  <a:lnTo>
                    <a:pt x="419609" y="4437"/>
                  </a:lnTo>
                  <a:lnTo>
                    <a:pt x="445831" y="4711"/>
                  </a:lnTo>
                  <a:lnTo>
                    <a:pt x="472054" y="4991"/>
                  </a:lnTo>
                  <a:lnTo>
                    <a:pt x="498276" y="5271"/>
                  </a:lnTo>
                  <a:lnTo>
                    <a:pt x="524499" y="5545"/>
                  </a:lnTo>
                  <a:lnTo>
                    <a:pt x="550722" y="5825"/>
                  </a:lnTo>
                  <a:lnTo>
                    <a:pt x="576944" y="6098"/>
                  </a:lnTo>
                  <a:lnTo>
                    <a:pt x="603167" y="6379"/>
                  </a:lnTo>
                  <a:lnTo>
                    <a:pt x="629389" y="6652"/>
                  </a:lnTo>
                  <a:lnTo>
                    <a:pt x="655612" y="6932"/>
                  </a:lnTo>
                  <a:lnTo>
                    <a:pt x="681834" y="7206"/>
                  </a:lnTo>
                  <a:lnTo>
                    <a:pt x="708057" y="7486"/>
                  </a:lnTo>
                  <a:lnTo>
                    <a:pt x="734279" y="7766"/>
                  </a:lnTo>
                  <a:lnTo>
                    <a:pt x="760502" y="8040"/>
                  </a:lnTo>
                  <a:lnTo>
                    <a:pt x="786724" y="8320"/>
                  </a:lnTo>
                  <a:lnTo>
                    <a:pt x="812947" y="8594"/>
                  </a:lnTo>
                  <a:lnTo>
                    <a:pt x="839170" y="8874"/>
                  </a:lnTo>
                  <a:lnTo>
                    <a:pt x="865392" y="9148"/>
                  </a:lnTo>
                  <a:lnTo>
                    <a:pt x="891615" y="9428"/>
                  </a:lnTo>
                  <a:lnTo>
                    <a:pt x="917837" y="9701"/>
                  </a:lnTo>
                  <a:lnTo>
                    <a:pt x="944060" y="9982"/>
                  </a:lnTo>
                  <a:lnTo>
                    <a:pt x="970282" y="10255"/>
                  </a:lnTo>
                  <a:lnTo>
                    <a:pt x="996505" y="10536"/>
                  </a:lnTo>
                  <a:lnTo>
                    <a:pt x="1022727" y="10816"/>
                  </a:lnTo>
                  <a:lnTo>
                    <a:pt x="1048950" y="11089"/>
                  </a:lnTo>
                  <a:lnTo>
                    <a:pt x="1075173" y="11370"/>
                  </a:lnTo>
                  <a:lnTo>
                    <a:pt x="1101395" y="11643"/>
                  </a:lnTo>
                  <a:lnTo>
                    <a:pt x="1127618" y="11923"/>
                  </a:lnTo>
                  <a:lnTo>
                    <a:pt x="1153840" y="12197"/>
                  </a:lnTo>
                  <a:lnTo>
                    <a:pt x="1180063" y="12477"/>
                  </a:lnTo>
                  <a:lnTo>
                    <a:pt x="1206285" y="12751"/>
                  </a:lnTo>
                  <a:lnTo>
                    <a:pt x="1232508" y="13031"/>
                  </a:lnTo>
                  <a:lnTo>
                    <a:pt x="1258730" y="13305"/>
                  </a:lnTo>
                  <a:lnTo>
                    <a:pt x="1284953" y="13585"/>
                  </a:lnTo>
                  <a:lnTo>
                    <a:pt x="1311175" y="13865"/>
                  </a:lnTo>
                  <a:lnTo>
                    <a:pt x="1337398" y="14139"/>
                  </a:lnTo>
                  <a:lnTo>
                    <a:pt x="1363621" y="14419"/>
                  </a:lnTo>
                  <a:lnTo>
                    <a:pt x="1389843" y="14693"/>
                  </a:lnTo>
                  <a:lnTo>
                    <a:pt x="1416066" y="14973"/>
                  </a:lnTo>
                  <a:lnTo>
                    <a:pt x="1442288" y="15246"/>
                  </a:lnTo>
                  <a:lnTo>
                    <a:pt x="1468511" y="15527"/>
                  </a:lnTo>
                  <a:lnTo>
                    <a:pt x="1494733" y="15800"/>
                  </a:lnTo>
                  <a:lnTo>
                    <a:pt x="1520956" y="16080"/>
                  </a:lnTo>
                  <a:lnTo>
                    <a:pt x="1547178" y="16354"/>
                  </a:lnTo>
                  <a:lnTo>
                    <a:pt x="1573401" y="16634"/>
                  </a:lnTo>
                  <a:lnTo>
                    <a:pt x="1599623" y="16915"/>
                  </a:lnTo>
                  <a:lnTo>
                    <a:pt x="1625846" y="17188"/>
                  </a:lnTo>
                  <a:lnTo>
                    <a:pt x="1652069" y="17468"/>
                  </a:lnTo>
                  <a:lnTo>
                    <a:pt x="1678291" y="17742"/>
                  </a:lnTo>
                  <a:lnTo>
                    <a:pt x="1704514" y="18022"/>
                  </a:lnTo>
                  <a:lnTo>
                    <a:pt x="1730736" y="18296"/>
                  </a:lnTo>
                  <a:lnTo>
                    <a:pt x="1756959" y="18576"/>
                  </a:lnTo>
                  <a:lnTo>
                    <a:pt x="1783181" y="18850"/>
                  </a:lnTo>
                  <a:lnTo>
                    <a:pt x="1809404" y="19130"/>
                  </a:lnTo>
                  <a:lnTo>
                    <a:pt x="1835626" y="19403"/>
                  </a:lnTo>
                  <a:lnTo>
                    <a:pt x="1861849" y="19684"/>
                  </a:lnTo>
                  <a:lnTo>
                    <a:pt x="1888071" y="19957"/>
                  </a:lnTo>
                  <a:lnTo>
                    <a:pt x="1914294" y="20237"/>
                  </a:lnTo>
                  <a:lnTo>
                    <a:pt x="1940517" y="20518"/>
                  </a:lnTo>
                  <a:lnTo>
                    <a:pt x="1966739" y="20791"/>
                  </a:lnTo>
                  <a:lnTo>
                    <a:pt x="1992962" y="21072"/>
                  </a:lnTo>
                  <a:lnTo>
                    <a:pt x="2019184" y="21345"/>
                  </a:lnTo>
                  <a:lnTo>
                    <a:pt x="2045407" y="21625"/>
                  </a:lnTo>
                  <a:lnTo>
                    <a:pt x="2071629" y="21899"/>
                  </a:lnTo>
                  <a:lnTo>
                    <a:pt x="2097852" y="22179"/>
                  </a:lnTo>
                  <a:lnTo>
                    <a:pt x="2124074" y="22453"/>
                  </a:lnTo>
                  <a:lnTo>
                    <a:pt x="2150297" y="22733"/>
                  </a:lnTo>
                  <a:lnTo>
                    <a:pt x="2176520" y="23013"/>
                  </a:lnTo>
                  <a:lnTo>
                    <a:pt x="2202742" y="23287"/>
                  </a:lnTo>
                  <a:lnTo>
                    <a:pt x="2228965" y="23567"/>
                  </a:lnTo>
                  <a:lnTo>
                    <a:pt x="2255187" y="23841"/>
                  </a:lnTo>
                  <a:lnTo>
                    <a:pt x="2281410" y="24121"/>
                  </a:lnTo>
                  <a:lnTo>
                    <a:pt x="2307632" y="24394"/>
                  </a:lnTo>
                  <a:lnTo>
                    <a:pt x="2333855" y="24675"/>
                  </a:lnTo>
                  <a:lnTo>
                    <a:pt x="2360077" y="24948"/>
                  </a:lnTo>
                  <a:lnTo>
                    <a:pt x="2386300" y="25229"/>
                  </a:lnTo>
                  <a:lnTo>
                    <a:pt x="2412523" y="25502"/>
                  </a:lnTo>
                  <a:lnTo>
                    <a:pt x="2438745" y="25782"/>
                  </a:lnTo>
                  <a:lnTo>
                    <a:pt x="2464968" y="26063"/>
                  </a:lnTo>
                  <a:lnTo>
                    <a:pt x="2491190" y="26336"/>
                  </a:lnTo>
                  <a:lnTo>
                    <a:pt x="2517413" y="26616"/>
                  </a:lnTo>
                  <a:lnTo>
                    <a:pt x="2543635" y="26890"/>
                  </a:lnTo>
                  <a:lnTo>
                    <a:pt x="2569858" y="27170"/>
                  </a:lnTo>
                  <a:lnTo>
                    <a:pt x="2596080" y="27444"/>
                  </a:lnTo>
                  <a:lnTo>
                    <a:pt x="2622303" y="27724"/>
                  </a:lnTo>
                  <a:lnTo>
                    <a:pt x="2648525" y="27998"/>
                  </a:lnTo>
                  <a:lnTo>
                    <a:pt x="2674748" y="28278"/>
                  </a:lnTo>
                  <a:lnTo>
                    <a:pt x="2700971" y="28551"/>
                  </a:lnTo>
                  <a:lnTo>
                    <a:pt x="2727193" y="28832"/>
                  </a:lnTo>
                  <a:lnTo>
                    <a:pt x="2753416" y="29105"/>
                  </a:lnTo>
                  <a:lnTo>
                    <a:pt x="2779638" y="29386"/>
                  </a:lnTo>
                  <a:lnTo>
                    <a:pt x="2805861" y="29666"/>
                  </a:lnTo>
                  <a:lnTo>
                    <a:pt x="2832083" y="29939"/>
                  </a:lnTo>
                  <a:lnTo>
                    <a:pt x="2858306" y="30219"/>
                  </a:lnTo>
                  <a:lnTo>
                    <a:pt x="2884528" y="30493"/>
                  </a:lnTo>
                  <a:lnTo>
                    <a:pt x="2910751" y="30773"/>
                  </a:lnTo>
                  <a:lnTo>
                    <a:pt x="2936973" y="31047"/>
                  </a:lnTo>
                  <a:lnTo>
                    <a:pt x="2963196" y="31327"/>
                  </a:lnTo>
                  <a:lnTo>
                    <a:pt x="2989419" y="31601"/>
                  </a:lnTo>
                  <a:lnTo>
                    <a:pt x="3015641" y="31881"/>
                  </a:lnTo>
                  <a:lnTo>
                    <a:pt x="3041864" y="32161"/>
                  </a:lnTo>
                  <a:lnTo>
                    <a:pt x="3068086" y="32435"/>
                  </a:lnTo>
                  <a:lnTo>
                    <a:pt x="3094309" y="32715"/>
                  </a:lnTo>
                  <a:lnTo>
                    <a:pt x="3120531" y="32989"/>
                  </a:lnTo>
                  <a:lnTo>
                    <a:pt x="3146754" y="33269"/>
                  </a:lnTo>
                  <a:lnTo>
                    <a:pt x="3172976" y="33543"/>
                  </a:lnTo>
                  <a:lnTo>
                    <a:pt x="3199199" y="33822"/>
                  </a:lnTo>
                  <a:lnTo>
                    <a:pt x="3225421" y="34096"/>
                  </a:lnTo>
                  <a:lnTo>
                    <a:pt x="3251644" y="34376"/>
                  </a:lnTo>
                  <a:lnTo>
                    <a:pt x="3277867" y="34650"/>
                  </a:lnTo>
                  <a:lnTo>
                    <a:pt x="3304089" y="34930"/>
                  </a:lnTo>
                  <a:lnTo>
                    <a:pt x="3330312" y="35210"/>
                  </a:lnTo>
                  <a:lnTo>
                    <a:pt x="3356534" y="35484"/>
                  </a:lnTo>
                  <a:lnTo>
                    <a:pt x="3382757" y="35764"/>
                  </a:lnTo>
                  <a:lnTo>
                    <a:pt x="3408979" y="36038"/>
                  </a:lnTo>
                  <a:lnTo>
                    <a:pt x="3435202" y="36318"/>
                  </a:lnTo>
                  <a:lnTo>
                    <a:pt x="3461424" y="36592"/>
                  </a:lnTo>
                  <a:lnTo>
                    <a:pt x="3487647" y="36872"/>
                  </a:lnTo>
                  <a:lnTo>
                    <a:pt x="3513870" y="37146"/>
                  </a:lnTo>
                  <a:lnTo>
                    <a:pt x="3540092" y="37425"/>
                  </a:lnTo>
                  <a:lnTo>
                    <a:pt x="3566315" y="37699"/>
                  </a:lnTo>
                  <a:lnTo>
                    <a:pt x="3592537" y="37979"/>
                  </a:lnTo>
                  <a:lnTo>
                    <a:pt x="3618760" y="38260"/>
                  </a:lnTo>
                  <a:lnTo>
                    <a:pt x="3644982" y="38533"/>
                  </a:lnTo>
                  <a:lnTo>
                    <a:pt x="3671205" y="38813"/>
                  </a:lnTo>
                  <a:lnTo>
                    <a:pt x="3697427" y="39087"/>
                  </a:lnTo>
                  <a:lnTo>
                    <a:pt x="3723650" y="39367"/>
                  </a:lnTo>
                  <a:lnTo>
                    <a:pt x="3749872" y="39641"/>
                  </a:lnTo>
                  <a:lnTo>
                    <a:pt x="3776095" y="39921"/>
                  </a:lnTo>
                  <a:lnTo>
                    <a:pt x="3802318" y="40195"/>
                  </a:lnTo>
                  <a:lnTo>
                    <a:pt x="3828540" y="40475"/>
                  </a:lnTo>
                  <a:lnTo>
                    <a:pt x="3854763" y="40749"/>
                  </a:lnTo>
                  <a:lnTo>
                    <a:pt x="3880985" y="41029"/>
                  </a:lnTo>
                  <a:lnTo>
                    <a:pt x="3907208" y="41309"/>
                  </a:lnTo>
                  <a:lnTo>
                    <a:pt x="3933430" y="41582"/>
                  </a:lnTo>
                  <a:lnTo>
                    <a:pt x="3959653" y="41863"/>
                  </a:lnTo>
                  <a:lnTo>
                    <a:pt x="3985875" y="42136"/>
                  </a:lnTo>
                  <a:lnTo>
                    <a:pt x="4012098" y="42417"/>
                  </a:lnTo>
                  <a:lnTo>
                    <a:pt x="4038320" y="42690"/>
                  </a:lnTo>
                  <a:lnTo>
                    <a:pt x="4064543" y="42970"/>
                  </a:lnTo>
                  <a:lnTo>
                    <a:pt x="4090766" y="43244"/>
                  </a:lnTo>
                  <a:lnTo>
                    <a:pt x="4116988" y="43524"/>
                  </a:lnTo>
                  <a:lnTo>
                    <a:pt x="4143211" y="43798"/>
                  </a:lnTo>
                  <a:lnTo>
                    <a:pt x="4169433" y="44078"/>
                  </a:lnTo>
                  <a:lnTo>
                    <a:pt x="4195656" y="44358"/>
                  </a:lnTo>
                  <a:lnTo>
                    <a:pt x="4221878" y="44632"/>
                  </a:lnTo>
                  <a:lnTo>
                    <a:pt x="4248101" y="44912"/>
                  </a:lnTo>
                  <a:lnTo>
                    <a:pt x="4274324" y="45186"/>
                  </a:lnTo>
                  <a:lnTo>
                    <a:pt x="4300546" y="45466"/>
                  </a:lnTo>
                  <a:lnTo>
                    <a:pt x="4326769" y="45739"/>
                  </a:lnTo>
                  <a:lnTo>
                    <a:pt x="4352991" y="46020"/>
                  </a:lnTo>
                  <a:lnTo>
                    <a:pt x="4379214" y="46293"/>
                  </a:lnTo>
                  <a:lnTo>
                    <a:pt x="4405436" y="46574"/>
                  </a:lnTo>
                  <a:lnTo>
                    <a:pt x="4431659" y="46847"/>
                  </a:lnTo>
                  <a:lnTo>
                    <a:pt x="4457881" y="47127"/>
                  </a:lnTo>
                  <a:lnTo>
                    <a:pt x="4484104" y="47408"/>
                  </a:lnTo>
                  <a:lnTo>
                    <a:pt x="4510326" y="47681"/>
                  </a:lnTo>
                  <a:lnTo>
                    <a:pt x="4536549" y="47961"/>
                  </a:lnTo>
                  <a:lnTo>
                    <a:pt x="4562772" y="48235"/>
                  </a:lnTo>
                  <a:lnTo>
                    <a:pt x="4588994" y="48515"/>
                  </a:lnTo>
                  <a:lnTo>
                    <a:pt x="4615217" y="48789"/>
                  </a:lnTo>
                  <a:lnTo>
                    <a:pt x="4641439" y="49069"/>
                  </a:lnTo>
                  <a:lnTo>
                    <a:pt x="4667662" y="49343"/>
                  </a:lnTo>
                  <a:lnTo>
                    <a:pt x="4693884" y="49623"/>
                  </a:lnTo>
                  <a:lnTo>
                    <a:pt x="4720107" y="49896"/>
                  </a:lnTo>
                  <a:lnTo>
                    <a:pt x="4746329" y="50177"/>
                  </a:lnTo>
                  <a:lnTo>
                    <a:pt x="4772552" y="50457"/>
                  </a:lnTo>
                  <a:lnTo>
                    <a:pt x="4798774" y="50731"/>
                  </a:lnTo>
                  <a:lnTo>
                    <a:pt x="4824997" y="51011"/>
                  </a:lnTo>
                  <a:lnTo>
                    <a:pt x="4851220" y="51284"/>
                  </a:lnTo>
                  <a:lnTo>
                    <a:pt x="4877442" y="51565"/>
                  </a:lnTo>
                  <a:lnTo>
                    <a:pt x="4903665" y="51838"/>
                  </a:lnTo>
                  <a:lnTo>
                    <a:pt x="4929887" y="52118"/>
                  </a:lnTo>
                  <a:lnTo>
                    <a:pt x="4956110" y="52392"/>
                  </a:lnTo>
                  <a:lnTo>
                    <a:pt x="4982332" y="52672"/>
                  </a:lnTo>
                  <a:lnTo>
                    <a:pt x="5008555" y="52946"/>
                  </a:lnTo>
                  <a:lnTo>
                    <a:pt x="5034777" y="53226"/>
                  </a:lnTo>
                  <a:lnTo>
                    <a:pt x="5061000" y="53506"/>
                  </a:lnTo>
                  <a:lnTo>
                    <a:pt x="5087222" y="53780"/>
                  </a:lnTo>
                  <a:lnTo>
                    <a:pt x="5113445" y="54060"/>
                  </a:lnTo>
                  <a:lnTo>
                    <a:pt x="5139668" y="54334"/>
                  </a:lnTo>
                  <a:lnTo>
                    <a:pt x="5165890" y="54614"/>
                  </a:lnTo>
                  <a:lnTo>
                    <a:pt x="5192113" y="54888"/>
                  </a:lnTo>
                  <a:lnTo>
                    <a:pt x="5218335" y="55168"/>
                  </a:lnTo>
                  <a:lnTo>
                    <a:pt x="5244558" y="55441"/>
                  </a:lnTo>
                  <a:lnTo>
                    <a:pt x="5270780" y="55722"/>
                  </a:lnTo>
                  <a:lnTo>
                    <a:pt x="5297003" y="55995"/>
                  </a:lnTo>
                  <a:lnTo>
                    <a:pt x="5323225" y="56275"/>
                  </a:lnTo>
                  <a:lnTo>
                    <a:pt x="5349448" y="56556"/>
                  </a:lnTo>
                  <a:lnTo>
                    <a:pt x="5375671" y="56829"/>
                  </a:lnTo>
                  <a:lnTo>
                    <a:pt x="5401893" y="57109"/>
                  </a:lnTo>
                  <a:lnTo>
                    <a:pt x="5428116" y="57383"/>
                  </a:lnTo>
                  <a:lnTo>
                    <a:pt x="5454338" y="57663"/>
                  </a:lnTo>
                  <a:lnTo>
                    <a:pt x="5480561" y="57937"/>
                  </a:lnTo>
                  <a:lnTo>
                    <a:pt x="5506783" y="58217"/>
                  </a:lnTo>
                  <a:lnTo>
                    <a:pt x="5533006" y="58491"/>
                  </a:lnTo>
                  <a:lnTo>
                    <a:pt x="5559228" y="58771"/>
                  </a:lnTo>
                  <a:lnTo>
                    <a:pt x="5585451" y="59045"/>
                  </a:lnTo>
                  <a:lnTo>
                    <a:pt x="5611673" y="59325"/>
                  </a:lnTo>
                  <a:lnTo>
                    <a:pt x="5637896" y="59605"/>
                  </a:lnTo>
                  <a:lnTo>
                    <a:pt x="5664119" y="59879"/>
                  </a:lnTo>
                  <a:lnTo>
                    <a:pt x="5690341" y="60159"/>
                  </a:lnTo>
                  <a:lnTo>
                    <a:pt x="5716564" y="60432"/>
                  </a:lnTo>
                  <a:lnTo>
                    <a:pt x="5742786" y="60713"/>
                  </a:lnTo>
                  <a:lnTo>
                    <a:pt x="5769009" y="60986"/>
                  </a:lnTo>
                  <a:lnTo>
                    <a:pt x="5795231" y="61266"/>
                  </a:lnTo>
                  <a:lnTo>
                    <a:pt x="5821454" y="61540"/>
                  </a:lnTo>
                  <a:lnTo>
                    <a:pt x="5847676" y="61820"/>
                  </a:lnTo>
                  <a:lnTo>
                    <a:pt x="5873899" y="62094"/>
                  </a:lnTo>
                  <a:lnTo>
                    <a:pt x="5900121" y="62374"/>
                  </a:lnTo>
                  <a:lnTo>
                    <a:pt x="5926344" y="62654"/>
                  </a:lnTo>
                  <a:lnTo>
                    <a:pt x="5952567" y="62928"/>
                  </a:lnTo>
                  <a:lnTo>
                    <a:pt x="5978789" y="63208"/>
                  </a:lnTo>
                  <a:lnTo>
                    <a:pt x="6005012" y="63482"/>
                  </a:lnTo>
                  <a:lnTo>
                    <a:pt x="6031234" y="63762"/>
                  </a:lnTo>
                  <a:lnTo>
                    <a:pt x="6057457" y="64036"/>
                  </a:lnTo>
                  <a:lnTo>
                    <a:pt x="6083679" y="64316"/>
                  </a:lnTo>
                  <a:lnTo>
                    <a:pt x="6109902" y="64589"/>
                  </a:lnTo>
                  <a:lnTo>
                    <a:pt x="6136124" y="64870"/>
                  </a:lnTo>
                  <a:lnTo>
                    <a:pt x="6162347" y="65143"/>
                  </a:lnTo>
                  <a:lnTo>
                    <a:pt x="6188569" y="65423"/>
                  </a:lnTo>
                  <a:lnTo>
                    <a:pt x="6214792" y="65703"/>
                  </a:lnTo>
                  <a:lnTo>
                    <a:pt x="6241015" y="65977"/>
                  </a:lnTo>
                  <a:lnTo>
                    <a:pt x="6267237" y="66257"/>
                  </a:lnTo>
                  <a:lnTo>
                    <a:pt x="6293460" y="66531"/>
                  </a:lnTo>
                  <a:lnTo>
                    <a:pt x="6319682" y="66811"/>
                  </a:lnTo>
                  <a:lnTo>
                    <a:pt x="6345905" y="67085"/>
                  </a:lnTo>
                  <a:lnTo>
                    <a:pt x="6372127" y="67365"/>
                  </a:lnTo>
                  <a:lnTo>
                    <a:pt x="6398350" y="67639"/>
                  </a:lnTo>
                  <a:lnTo>
                    <a:pt x="6424572" y="67919"/>
                  </a:lnTo>
                  <a:lnTo>
                    <a:pt x="6450795" y="68199"/>
                  </a:lnTo>
                  <a:lnTo>
                    <a:pt x="6477018" y="68473"/>
                  </a:lnTo>
                  <a:lnTo>
                    <a:pt x="6503240" y="68753"/>
                  </a:lnTo>
                  <a:lnTo>
                    <a:pt x="6529463" y="69026"/>
                  </a:lnTo>
                  <a:lnTo>
                    <a:pt x="6555685" y="69306"/>
                  </a:lnTo>
                  <a:lnTo>
                    <a:pt x="6581908" y="69580"/>
                  </a:lnTo>
                  <a:lnTo>
                    <a:pt x="6608130" y="69860"/>
                  </a:lnTo>
                  <a:lnTo>
                    <a:pt x="6634353" y="70134"/>
                  </a:lnTo>
                  <a:lnTo>
                    <a:pt x="6660575" y="70414"/>
                  </a:lnTo>
                  <a:lnTo>
                    <a:pt x="6686798" y="70688"/>
                  </a:lnTo>
                </a:path>
              </a:pathLst>
            </a:custGeom>
            <a:noFill/>
            <a:ln w="5244" cap="sq">
              <a:solidFill>
                <a:srgbClr val="F28E2B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grpSp>
          <p:nvGrpSpPr>
            <p:cNvPr id="427" name="Graphic 422">
              <a:extLst>
                <a:ext uri="{FF2B5EF4-FFF2-40B4-BE49-F238E27FC236}">
                  <a16:creationId xmlns:a16="http://schemas.microsoft.com/office/drawing/2014/main" id="{F675DA38-5B90-16F1-7DE9-ADA7B55DC76A}"/>
                </a:ext>
              </a:extLst>
            </p:cNvPr>
            <p:cNvGrpSpPr/>
            <p:nvPr/>
          </p:nvGrpSpPr>
          <p:grpSpPr>
            <a:xfrm>
              <a:off x="992906" y="6211040"/>
              <a:ext cx="6272433" cy="32578"/>
              <a:chOff x="12380502" y="6296146"/>
              <a:chExt cx="6272433" cy="32578"/>
            </a:xfrm>
            <a:noFill/>
          </p:grpSpPr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58040F2-8C77-F54D-4F9A-DD3175C470B5}"/>
                  </a:ext>
                </a:extLst>
              </p:cNvPr>
              <p:cNvSpPr/>
              <p:nvPr/>
            </p:nvSpPr>
            <p:spPr>
              <a:xfrm>
                <a:off x="12380502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BDEC3011-E26E-4CF8-E22D-155B91B81A96}"/>
                  </a:ext>
                </a:extLst>
              </p:cNvPr>
              <p:cNvSpPr/>
              <p:nvPr/>
            </p:nvSpPr>
            <p:spPr>
              <a:xfrm>
                <a:off x="13172422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42CAFC70-C40C-68FA-092F-CB1AF3530E91}"/>
                  </a:ext>
                </a:extLst>
              </p:cNvPr>
              <p:cNvSpPr/>
              <p:nvPr/>
            </p:nvSpPr>
            <p:spPr>
              <a:xfrm>
                <a:off x="13959099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A5BA93F0-B7D0-FE34-BC5E-9014674AF830}"/>
                  </a:ext>
                </a:extLst>
              </p:cNvPr>
              <p:cNvSpPr/>
              <p:nvPr/>
            </p:nvSpPr>
            <p:spPr>
              <a:xfrm>
                <a:off x="14740531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EB0AB5EB-F258-5B38-C4F9-B6CC1E72DDBA}"/>
                  </a:ext>
                </a:extLst>
              </p:cNvPr>
              <p:cNvSpPr/>
              <p:nvPr/>
            </p:nvSpPr>
            <p:spPr>
              <a:xfrm>
                <a:off x="15521963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7DF14410-6844-8BE9-56C6-4780B1416939}"/>
                  </a:ext>
                </a:extLst>
              </p:cNvPr>
              <p:cNvSpPr/>
              <p:nvPr/>
            </p:nvSpPr>
            <p:spPr>
              <a:xfrm>
                <a:off x="16313884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702C419-4F40-5F89-45CB-54F1F4331ACA}"/>
                  </a:ext>
                </a:extLst>
              </p:cNvPr>
              <p:cNvSpPr/>
              <p:nvPr/>
            </p:nvSpPr>
            <p:spPr>
              <a:xfrm>
                <a:off x="17100560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5BA3C0C5-A6C4-E644-6D05-A361F43781C1}"/>
                  </a:ext>
                </a:extLst>
              </p:cNvPr>
              <p:cNvSpPr/>
              <p:nvPr/>
            </p:nvSpPr>
            <p:spPr>
              <a:xfrm>
                <a:off x="17881992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9AE82013-BFCE-6E04-C08A-1D8A742716EC}"/>
                  </a:ext>
                </a:extLst>
              </p:cNvPr>
              <p:cNvSpPr/>
              <p:nvPr/>
            </p:nvSpPr>
            <p:spPr>
              <a:xfrm>
                <a:off x="18652935" y="6296146"/>
                <a:ext cx="5244" cy="32578"/>
              </a:xfrm>
              <a:custGeom>
                <a:avLst/>
                <a:gdLst>
                  <a:gd name="connsiteX0" fmla="*/ 48 w 5244"/>
                  <a:gd name="connsiteY0" fmla="*/ 708 h 32578"/>
                  <a:gd name="connsiteX1" fmla="*/ 48 w 5244"/>
                  <a:gd name="connsiteY1" fmla="*/ 33286 h 3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32578">
                    <a:moveTo>
                      <a:pt x="48" y="708"/>
                    </a:moveTo>
                    <a:lnTo>
                      <a:pt x="48" y="33286"/>
                    </a:lnTo>
                  </a:path>
                </a:pathLst>
              </a:custGeom>
              <a:noFill/>
              <a:ln w="5244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656" name="TextBox 655">
              <a:extLst>
                <a:ext uri="{FF2B5EF4-FFF2-40B4-BE49-F238E27FC236}">
                  <a16:creationId xmlns:a16="http://schemas.microsoft.com/office/drawing/2014/main" id="{4D116AC6-8D16-758F-AFD9-E96CD29210C3}"/>
                </a:ext>
              </a:extLst>
            </p:cNvPr>
            <p:cNvSpPr txBox="1"/>
            <p:nvPr/>
          </p:nvSpPr>
          <p:spPr>
            <a:xfrm>
              <a:off x="621804" y="6295785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2019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25877388-8FB4-DCE9-7BCE-D887C1938A02}"/>
                </a:ext>
              </a:extLst>
            </p:cNvPr>
            <p:cNvSpPr txBox="1"/>
            <p:nvPr/>
          </p:nvSpPr>
          <p:spPr>
            <a:xfrm>
              <a:off x="2177243" y="6295785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Sept 2019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124F0706-B8DE-5CC9-0FDC-821C74AD7C64}"/>
                </a:ext>
              </a:extLst>
            </p:cNvPr>
            <p:cNvSpPr txBox="1"/>
            <p:nvPr/>
          </p:nvSpPr>
          <p:spPr>
            <a:xfrm>
              <a:off x="3755517" y="6295785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2020</a:t>
              </a:r>
            </a:p>
          </p:txBody>
        </p:sp>
        <p:sp>
          <p:nvSpPr>
            <p:cNvPr id="662" name="TextBox 661">
              <a:extLst>
                <a:ext uri="{FF2B5EF4-FFF2-40B4-BE49-F238E27FC236}">
                  <a16:creationId xmlns:a16="http://schemas.microsoft.com/office/drawing/2014/main" id="{E63EC2C5-2F33-A3EE-6642-B70B2A6FD960}"/>
                </a:ext>
              </a:extLst>
            </p:cNvPr>
            <p:cNvSpPr txBox="1"/>
            <p:nvPr/>
          </p:nvSpPr>
          <p:spPr>
            <a:xfrm>
              <a:off x="5323036" y="6295785"/>
              <a:ext cx="8435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Sept 2020</a:t>
              </a:r>
            </a:p>
          </p:txBody>
        </p:sp>
        <p:sp>
          <p:nvSpPr>
            <p:cNvPr id="664" name="TextBox 663">
              <a:extLst>
                <a:ext uri="{FF2B5EF4-FFF2-40B4-BE49-F238E27FC236}">
                  <a16:creationId xmlns:a16="http://schemas.microsoft.com/office/drawing/2014/main" id="{D4772BA2-8680-AC31-C834-3474265C95BE}"/>
                </a:ext>
              </a:extLst>
            </p:cNvPr>
            <p:cNvSpPr txBox="1"/>
            <p:nvPr/>
          </p:nvSpPr>
          <p:spPr>
            <a:xfrm>
              <a:off x="6886500" y="6295785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Mar 2021</a:t>
              </a:r>
            </a:p>
          </p:txBody>
        </p:sp>
        <p:grpSp>
          <p:nvGrpSpPr>
            <p:cNvPr id="692" name="Graphic 422">
              <a:extLst>
                <a:ext uri="{FF2B5EF4-FFF2-40B4-BE49-F238E27FC236}">
                  <a16:creationId xmlns:a16="http://schemas.microsoft.com/office/drawing/2014/main" id="{2EE343A1-2BBE-2E06-BC2F-7980C0C9B75F}"/>
                </a:ext>
              </a:extLst>
            </p:cNvPr>
            <p:cNvGrpSpPr/>
            <p:nvPr/>
          </p:nvGrpSpPr>
          <p:grpSpPr>
            <a:xfrm>
              <a:off x="992906" y="1597978"/>
              <a:ext cx="6272433" cy="4606546"/>
              <a:chOff x="12380502" y="1683084"/>
              <a:chExt cx="6272433" cy="4606546"/>
            </a:xfrm>
            <a:noFill/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85D7D9F7-CC41-5D5A-6D95-8066C7E61604}"/>
                  </a:ext>
                </a:extLst>
              </p:cNvPr>
              <p:cNvSpPr/>
              <p:nvPr/>
            </p:nvSpPr>
            <p:spPr>
              <a:xfrm>
                <a:off x="12380502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6FE82F2-7527-11F3-7711-78D480CCCD1E}"/>
                  </a:ext>
                </a:extLst>
              </p:cNvPr>
              <p:cNvSpPr/>
              <p:nvPr/>
            </p:nvSpPr>
            <p:spPr>
              <a:xfrm>
                <a:off x="13172422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5B9056CE-239E-743A-2BF9-F4846913D32A}"/>
                  </a:ext>
                </a:extLst>
              </p:cNvPr>
              <p:cNvSpPr/>
              <p:nvPr/>
            </p:nvSpPr>
            <p:spPr>
              <a:xfrm>
                <a:off x="13959099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7D1F9D6-6BC2-F499-721B-BCBAEC2B22A9}"/>
                  </a:ext>
                </a:extLst>
              </p:cNvPr>
              <p:cNvSpPr/>
              <p:nvPr/>
            </p:nvSpPr>
            <p:spPr>
              <a:xfrm>
                <a:off x="14740531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ECC7761F-0DDF-202C-F7CB-72F728214041}"/>
                  </a:ext>
                </a:extLst>
              </p:cNvPr>
              <p:cNvSpPr/>
              <p:nvPr/>
            </p:nvSpPr>
            <p:spPr>
              <a:xfrm>
                <a:off x="15521963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48289846-10C0-F51B-8AA0-6A03791E66E9}"/>
                  </a:ext>
                </a:extLst>
              </p:cNvPr>
              <p:cNvSpPr/>
              <p:nvPr/>
            </p:nvSpPr>
            <p:spPr>
              <a:xfrm>
                <a:off x="16313884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04DD81E4-F106-9FEC-8BCE-6F982FFFD86D}"/>
                  </a:ext>
                </a:extLst>
              </p:cNvPr>
              <p:cNvSpPr/>
              <p:nvPr/>
            </p:nvSpPr>
            <p:spPr>
              <a:xfrm>
                <a:off x="17100560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B368A755-EF6C-F4C1-7192-B3C06DC92791}"/>
                  </a:ext>
                </a:extLst>
              </p:cNvPr>
              <p:cNvSpPr/>
              <p:nvPr/>
            </p:nvSpPr>
            <p:spPr>
              <a:xfrm>
                <a:off x="17881992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A5748636-CF2B-562F-28F5-994D26744D1D}"/>
                  </a:ext>
                </a:extLst>
              </p:cNvPr>
              <p:cNvSpPr/>
              <p:nvPr/>
            </p:nvSpPr>
            <p:spPr>
              <a:xfrm>
                <a:off x="18652935" y="1683084"/>
                <a:ext cx="5244" cy="4606546"/>
              </a:xfrm>
              <a:custGeom>
                <a:avLst/>
                <a:gdLst>
                  <a:gd name="connsiteX0" fmla="*/ 48 w 5244"/>
                  <a:gd name="connsiteY0" fmla="*/ 4606547 h 4606546"/>
                  <a:gd name="connsiteX1" fmla="*/ 48 w 5244"/>
                  <a:gd name="connsiteY1" fmla="*/ 0 h 460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4" h="4606546">
                    <a:moveTo>
                      <a:pt x="48" y="4606547"/>
                    </a:moveTo>
                    <a:lnTo>
                      <a:pt x="48" y="0"/>
                    </a:lnTo>
                  </a:path>
                </a:pathLst>
              </a:custGeom>
              <a:noFill/>
              <a:ln w="5244" cap="sq">
                <a:solidFill>
                  <a:srgbClr val="D4D4D4"/>
                </a:solidFill>
                <a:prstDash val="dash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ABB73606-AA00-9EE8-1BD0-D3D09132A48A}"/>
                </a:ext>
              </a:extLst>
            </p:cNvPr>
            <p:cNvSpPr/>
            <p:nvPr/>
          </p:nvSpPr>
          <p:spPr>
            <a:xfrm>
              <a:off x="935216" y="6211040"/>
              <a:ext cx="6660527" cy="6515"/>
            </a:xfrm>
            <a:custGeom>
              <a:avLst/>
              <a:gdLst>
                <a:gd name="connsiteX0" fmla="*/ 48 w 6660527"/>
                <a:gd name="connsiteY0" fmla="*/ 0 h 6515"/>
                <a:gd name="connsiteX1" fmla="*/ 6660575 w 6660527"/>
                <a:gd name="connsiteY1" fmla="*/ 0 h 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527" h="6515">
                  <a:moveTo>
                    <a:pt x="48" y="0"/>
                  </a:moveTo>
                  <a:lnTo>
                    <a:pt x="6660575" y="0"/>
                  </a:lnTo>
                </a:path>
              </a:pathLst>
            </a:custGeom>
            <a:noFill/>
            <a:ln w="5244" cap="sq">
              <a:solidFill>
                <a:srgbClr val="CBCBCB"/>
              </a:solidFill>
              <a:custDash>
                <a:ds d="75000" sp="150000"/>
              </a:custDash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61800CF1-7793-D7A3-668D-3A9CF7A02E50}"/>
                </a:ext>
              </a:extLst>
            </p:cNvPr>
            <p:cNvSpPr/>
            <p:nvPr/>
          </p:nvSpPr>
          <p:spPr>
            <a:xfrm>
              <a:off x="1263998" y="5813163"/>
              <a:ext cx="6008211" cy="350990"/>
            </a:xfrm>
            <a:custGeom>
              <a:avLst/>
              <a:gdLst>
                <a:gd name="connsiteX0" fmla="*/ 48 w 6008211"/>
                <a:gd name="connsiteY0" fmla="*/ 150426 h 350990"/>
                <a:gd name="connsiteX1" fmla="*/ 257545 w 6008211"/>
                <a:gd name="connsiteY1" fmla="*/ 300853 h 350990"/>
                <a:gd name="connsiteX2" fmla="*/ 523619 w 6008211"/>
                <a:gd name="connsiteY2" fmla="*/ 300853 h 350990"/>
                <a:gd name="connsiteX3" fmla="*/ 781114 w 6008211"/>
                <a:gd name="connsiteY3" fmla="*/ 150426 h 350990"/>
                <a:gd name="connsiteX4" fmla="*/ 1047195 w 6008211"/>
                <a:gd name="connsiteY4" fmla="*/ 200564 h 350990"/>
                <a:gd name="connsiteX5" fmla="*/ 1313270 w 6008211"/>
                <a:gd name="connsiteY5" fmla="*/ 50138 h 350990"/>
                <a:gd name="connsiteX6" fmla="*/ 1570764 w 6008211"/>
                <a:gd name="connsiteY6" fmla="*/ 0 h 350990"/>
                <a:gd name="connsiteX7" fmla="*/ 1836845 w 6008211"/>
                <a:gd name="connsiteY7" fmla="*/ 150426 h 350990"/>
                <a:gd name="connsiteX8" fmla="*/ 2094340 w 6008211"/>
                <a:gd name="connsiteY8" fmla="*/ 150426 h 350990"/>
                <a:gd name="connsiteX9" fmla="*/ 2360415 w 6008211"/>
                <a:gd name="connsiteY9" fmla="*/ 300853 h 350990"/>
                <a:gd name="connsiteX10" fmla="*/ 2626495 w 6008211"/>
                <a:gd name="connsiteY10" fmla="*/ 350990 h 350990"/>
                <a:gd name="connsiteX11" fmla="*/ 2875404 w 6008211"/>
                <a:gd name="connsiteY11" fmla="*/ 350990 h 350990"/>
                <a:gd name="connsiteX12" fmla="*/ 3141485 w 6008211"/>
                <a:gd name="connsiteY12" fmla="*/ 250708 h 350990"/>
                <a:gd name="connsiteX13" fmla="*/ 3398980 w 6008211"/>
                <a:gd name="connsiteY13" fmla="*/ 250708 h 350990"/>
                <a:gd name="connsiteX14" fmla="*/ 3665055 w 6008211"/>
                <a:gd name="connsiteY14" fmla="*/ 200564 h 350990"/>
                <a:gd name="connsiteX15" fmla="*/ 3922550 w 6008211"/>
                <a:gd name="connsiteY15" fmla="*/ 50138 h 350990"/>
                <a:gd name="connsiteX16" fmla="*/ 4188630 w 6008211"/>
                <a:gd name="connsiteY16" fmla="*/ 150426 h 350990"/>
                <a:gd name="connsiteX17" fmla="*/ 4454705 w 6008211"/>
                <a:gd name="connsiteY17" fmla="*/ 300853 h 350990"/>
                <a:gd name="connsiteX18" fmla="*/ 4712200 w 6008211"/>
                <a:gd name="connsiteY18" fmla="*/ 250708 h 350990"/>
                <a:gd name="connsiteX19" fmla="*/ 4978290 w 6008211"/>
                <a:gd name="connsiteY19" fmla="*/ 100282 h 350990"/>
                <a:gd name="connsiteX20" fmla="*/ 5235796 w 6008211"/>
                <a:gd name="connsiteY20" fmla="*/ 150426 h 350990"/>
                <a:gd name="connsiteX21" fmla="*/ 5501850 w 6008211"/>
                <a:gd name="connsiteY21" fmla="*/ 250708 h 350990"/>
                <a:gd name="connsiteX22" fmla="*/ 5767904 w 6008211"/>
                <a:gd name="connsiteY22" fmla="*/ 300853 h 350990"/>
                <a:gd name="connsiteX23" fmla="*/ 6008260 w 6008211"/>
                <a:gd name="connsiteY23" fmla="*/ 250708 h 3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08211" h="350990">
                  <a:moveTo>
                    <a:pt x="48" y="150426"/>
                  </a:moveTo>
                  <a:lnTo>
                    <a:pt x="257545" y="300853"/>
                  </a:lnTo>
                  <a:lnTo>
                    <a:pt x="523619" y="300853"/>
                  </a:lnTo>
                  <a:lnTo>
                    <a:pt x="781114" y="150426"/>
                  </a:lnTo>
                  <a:lnTo>
                    <a:pt x="1047195" y="200564"/>
                  </a:lnTo>
                  <a:lnTo>
                    <a:pt x="1313270" y="50138"/>
                  </a:lnTo>
                  <a:lnTo>
                    <a:pt x="1570764" y="0"/>
                  </a:lnTo>
                  <a:lnTo>
                    <a:pt x="1836845" y="150426"/>
                  </a:lnTo>
                  <a:lnTo>
                    <a:pt x="2094340" y="150426"/>
                  </a:lnTo>
                  <a:lnTo>
                    <a:pt x="2360415" y="300853"/>
                  </a:lnTo>
                  <a:lnTo>
                    <a:pt x="2626495" y="350990"/>
                  </a:lnTo>
                  <a:lnTo>
                    <a:pt x="2875404" y="350990"/>
                  </a:lnTo>
                  <a:lnTo>
                    <a:pt x="3141485" y="250708"/>
                  </a:lnTo>
                  <a:lnTo>
                    <a:pt x="3398980" y="250708"/>
                  </a:lnTo>
                  <a:lnTo>
                    <a:pt x="3665055" y="200564"/>
                  </a:lnTo>
                  <a:lnTo>
                    <a:pt x="3922550" y="50138"/>
                  </a:lnTo>
                  <a:lnTo>
                    <a:pt x="4188630" y="150426"/>
                  </a:lnTo>
                  <a:lnTo>
                    <a:pt x="4454705" y="300853"/>
                  </a:lnTo>
                  <a:lnTo>
                    <a:pt x="4712200" y="250708"/>
                  </a:lnTo>
                  <a:lnTo>
                    <a:pt x="4978290" y="100282"/>
                  </a:lnTo>
                  <a:lnTo>
                    <a:pt x="5235796" y="150426"/>
                  </a:lnTo>
                  <a:lnTo>
                    <a:pt x="5501850" y="250708"/>
                  </a:lnTo>
                  <a:lnTo>
                    <a:pt x="5767904" y="300853"/>
                  </a:lnTo>
                  <a:lnTo>
                    <a:pt x="6008260" y="250708"/>
                  </a:lnTo>
                </a:path>
              </a:pathLst>
            </a:custGeom>
            <a:noFill/>
            <a:ln w="28575" cap="rnd">
              <a:solidFill>
                <a:srgbClr val="FF9DA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56DF26B-333F-C0A8-14C0-A896024EB940}"/>
                </a:ext>
              </a:extLst>
            </p:cNvPr>
            <p:cNvSpPr/>
            <p:nvPr/>
          </p:nvSpPr>
          <p:spPr>
            <a:xfrm>
              <a:off x="1263998" y="5061032"/>
              <a:ext cx="6008211" cy="752131"/>
            </a:xfrm>
            <a:custGeom>
              <a:avLst/>
              <a:gdLst>
                <a:gd name="connsiteX0" fmla="*/ 48 w 6008211"/>
                <a:gd name="connsiteY0" fmla="*/ 551561 h 752131"/>
                <a:gd name="connsiteX1" fmla="*/ 257545 w 6008211"/>
                <a:gd name="connsiteY1" fmla="*/ 501423 h 752131"/>
                <a:gd name="connsiteX2" fmla="*/ 523619 w 6008211"/>
                <a:gd name="connsiteY2" fmla="*/ 401134 h 752131"/>
                <a:gd name="connsiteX3" fmla="*/ 781114 w 6008211"/>
                <a:gd name="connsiteY3" fmla="*/ 200571 h 752131"/>
                <a:gd name="connsiteX4" fmla="*/ 1047195 w 6008211"/>
                <a:gd name="connsiteY4" fmla="*/ 200571 h 752131"/>
                <a:gd name="connsiteX5" fmla="*/ 1313270 w 6008211"/>
                <a:gd name="connsiteY5" fmla="*/ 651843 h 752131"/>
                <a:gd name="connsiteX6" fmla="*/ 1570764 w 6008211"/>
                <a:gd name="connsiteY6" fmla="*/ 401134 h 752131"/>
                <a:gd name="connsiteX7" fmla="*/ 1836845 w 6008211"/>
                <a:gd name="connsiteY7" fmla="*/ 401134 h 752131"/>
                <a:gd name="connsiteX8" fmla="*/ 2094340 w 6008211"/>
                <a:gd name="connsiteY8" fmla="*/ 0 h 752131"/>
                <a:gd name="connsiteX9" fmla="*/ 2360415 w 6008211"/>
                <a:gd name="connsiteY9" fmla="*/ 601705 h 752131"/>
                <a:gd name="connsiteX10" fmla="*/ 2626495 w 6008211"/>
                <a:gd name="connsiteY10" fmla="*/ 551561 h 752131"/>
                <a:gd name="connsiteX11" fmla="*/ 2875404 w 6008211"/>
                <a:gd name="connsiteY11" fmla="*/ 752131 h 752131"/>
                <a:gd name="connsiteX12" fmla="*/ 3141485 w 6008211"/>
                <a:gd name="connsiteY12" fmla="*/ 651843 h 752131"/>
                <a:gd name="connsiteX13" fmla="*/ 3398980 w 6008211"/>
                <a:gd name="connsiteY13" fmla="*/ 501423 h 752131"/>
                <a:gd name="connsiteX14" fmla="*/ 3665055 w 6008211"/>
                <a:gd name="connsiteY14" fmla="*/ 350997 h 752131"/>
                <a:gd name="connsiteX15" fmla="*/ 3922550 w 6008211"/>
                <a:gd name="connsiteY15" fmla="*/ 501423 h 752131"/>
                <a:gd name="connsiteX16" fmla="*/ 4188630 w 6008211"/>
                <a:gd name="connsiteY16" fmla="*/ 350997 h 752131"/>
                <a:gd name="connsiteX17" fmla="*/ 4454705 w 6008211"/>
                <a:gd name="connsiteY17" fmla="*/ 150426 h 752131"/>
                <a:gd name="connsiteX18" fmla="*/ 4712200 w 6008211"/>
                <a:gd name="connsiteY18" fmla="*/ 200571 h 752131"/>
                <a:gd name="connsiteX19" fmla="*/ 4978290 w 6008211"/>
                <a:gd name="connsiteY19" fmla="*/ 200571 h 752131"/>
                <a:gd name="connsiteX20" fmla="*/ 5235796 w 6008211"/>
                <a:gd name="connsiteY20" fmla="*/ 501423 h 752131"/>
                <a:gd name="connsiteX21" fmla="*/ 5501850 w 6008211"/>
                <a:gd name="connsiteY21" fmla="*/ 501423 h 752131"/>
                <a:gd name="connsiteX22" fmla="*/ 5767904 w 6008211"/>
                <a:gd name="connsiteY22" fmla="*/ 300853 h 752131"/>
                <a:gd name="connsiteX23" fmla="*/ 6008260 w 6008211"/>
                <a:gd name="connsiteY23" fmla="*/ 401134 h 75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08211" h="752131">
                  <a:moveTo>
                    <a:pt x="48" y="551561"/>
                  </a:moveTo>
                  <a:lnTo>
                    <a:pt x="257545" y="501423"/>
                  </a:lnTo>
                  <a:lnTo>
                    <a:pt x="523619" y="401134"/>
                  </a:lnTo>
                  <a:lnTo>
                    <a:pt x="781114" y="200571"/>
                  </a:lnTo>
                  <a:lnTo>
                    <a:pt x="1047195" y="200571"/>
                  </a:lnTo>
                  <a:lnTo>
                    <a:pt x="1313270" y="651843"/>
                  </a:lnTo>
                  <a:lnTo>
                    <a:pt x="1570764" y="401134"/>
                  </a:lnTo>
                  <a:lnTo>
                    <a:pt x="1836845" y="401134"/>
                  </a:lnTo>
                  <a:lnTo>
                    <a:pt x="2094340" y="0"/>
                  </a:lnTo>
                  <a:lnTo>
                    <a:pt x="2360415" y="601705"/>
                  </a:lnTo>
                  <a:lnTo>
                    <a:pt x="2626495" y="551561"/>
                  </a:lnTo>
                  <a:lnTo>
                    <a:pt x="2875404" y="752131"/>
                  </a:lnTo>
                  <a:lnTo>
                    <a:pt x="3141485" y="651843"/>
                  </a:lnTo>
                  <a:lnTo>
                    <a:pt x="3398980" y="501423"/>
                  </a:lnTo>
                  <a:lnTo>
                    <a:pt x="3665055" y="350997"/>
                  </a:lnTo>
                  <a:lnTo>
                    <a:pt x="3922550" y="501423"/>
                  </a:lnTo>
                  <a:lnTo>
                    <a:pt x="4188630" y="350997"/>
                  </a:lnTo>
                  <a:lnTo>
                    <a:pt x="4454705" y="150426"/>
                  </a:lnTo>
                  <a:lnTo>
                    <a:pt x="4712200" y="200571"/>
                  </a:lnTo>
                  <a:lnTo>
                    <a:pt x="4978290" y="200571"/>
                  </a:lnTo>
                  <a:lnTo>
                    <a:pt x="5235796" y="501423"/>
                  </a:lnTo>
                  <a:lnTo>
                    <a:pt x="5501850" y="501423"/>
                  </a:lnTo>
                  <a:lnTo>
                    <a:pt x="5767904" y="300853"/>
                  </a:lnTo>
                  <a:lnTo>
                    <a:pt x="6008260" y="401134"/>
                  </a:lnTo>
                </a:path>
              </a:pathLst>
            </a:custGeom>
            <a:noFill/>
            <a:ln w="28575" cap="rnd">
              <a:solidFill>
                <a:srgbClr val="B07AA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AF662C85-D24D-A0B0-69F2-1E07D97DC828}"/>
                </a:ext>
              </a:extLst>
            </p:cNvPr>
            <p:cNvSpPr/>
            <p:nvPr/>
          </p:nvSpPr>
          <p:spPr>
            <a:xfrm>
              <a:off x="1263998" y="5712875"/>
              <a:ext cx="6008211" cy="451278"/>
            </a:xfrm>
            <a:custGeom>
              <a:avLst/>
              <a:gdLst>
                <a:gd name="connsiteX0" fmla="*/ 48 w 6008211"/>
                <a:gd name="connsiteY0" fmla="*/ 451279 h 451278"/>
                <a:gd name="connsiteX1" fmla="*/ 257545 w 6008211"/>
                <a:gd name="connsiteY1" fmla="*/ 451279 h 451278"/>
                <a:gd name="connsiteX2" fmla="*/ 523619 w 6008211"/>
                <a:gd name="connsiteY2" fmla="*/ 401141 h 451278"/>
                <a:gd name="connsiteX3" fmla="*/ 781114 w 6008211"/>
                <a:gd name="connsiteY3" fmla="*/ 401141 h 451278"/>
                <a:gd name="connsiteX4" fmla="*/ 1047195 w 6008211"/>
                <a:gd name="connsiteY4" fmla="*/ 451279 h 451278"/>
                <a:gd name="connsiteX5" fmla="*/ 1313270 w 6008211"/>
                <a:gd name="connsiteY5" fmla="*/ 300852 h 451278"/>
                <a:gd name="connsiteX6" fmla="*/ 1570764 w 6008211"/>
                <a:gd name="connsiteY6" fmla="*/ 451279 h 451278"/>
                <a:gd name="connsiteX7" fmla="*/ 2360415 w 6008211"/>
                <a:gd name="connsiteY7" fmla="*/ 401141 h 451278"/>
                <a:gd name="connsiteX8" fmla="*/ 2626495 w 6008211"/>
                <a:gd name="connsiteY8" fmla="*/ 451279 h 451278"/>
                <a:gd name="connsiteX9" fmla="*/ 3141485 w 6008211"/>
                <a:gd name="connsiteY9" fmla="*/ 451279 h 451278"/>
                <a:gd name="connsiteX10" fmla="*/ 3398980 w 6008211"/>
                <a:gd name="connsiteY10" fmla="*/ 451279 h 451278"/>
                <a:gd name="connsiteX11" fmla="*/ 3665055 w 6008211"/>
                <a:gd name="connsiteY11" fmla="*/ 401141 h 451278"/>
                <a:gd name="connsiteX12" fmla="*/ 4188630 w 6008211"/>
                <a:gd name="connsiteY12" fmla="*/ 350997 h 451278"/>
                <a:gd name="connsiteX13" fmla="*/ 4712200 w 6008211"/>
                <a:gd name="connsiteY13" fmla="*/ 350997 h 451278"/>
                <a:gd name="connsiteX14" fmla="*/ 4978290 w 6008211"/>
                <a:gd name="connsiteY14" fmla="*/ 401141 h 451278"/>
                <a:gd name="connsiteX15" fmla="*/ 5235796 w 6008211"/>
                <a:gd name="connsiteY15" fmla="*/ 150426 h 451278"/>
                <a:gd name="connsiteX16" fmla="*/ 5501850 w 6008211"/>
                <a:gd name="connsiteY16" fmla="*/ 150426 h 451278"/>
                <a:gd name="connsiteX17" fmla="*/ 5767904 w 6008211"/>
                <a:gd name="connsiteY17" fmla="*/ 200570 h 451278"/>
                <a:gd name="connsiteX18" fmla="*/ 6008260 w 6008211"/>
                <a:gd name="connsiteY18" fmla="*/ 0 h 45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08211" h="451278">
                  <a:moveTo>
                    <a:pt x="48" y="451279"/>
                  </a:moveTo>
                  <a:lnTo>
                    <a:pt x="257545" y="451279"/>
                  </a:lnTo>
                  <a:lnTo>
                    <a:pt x="523619" y="401141"/>
                  </a:lnTo>
                  <a:lnTo>
                    <a:pt x="781114" y="401141"/>
                  </a:lnTo>
                  <a:lnTo>
                    <a:pt x="1047195" y="451279"/>
                  </a:lnTo>
                  <a:lnTo>
                    <a:pt x="1313270" y="300852"/>
                  </a:lnTo>
                  <a:lnTo>
                    <a:pt x="1570764" y="451279"/>
                  </a:lnTo>
                  <a:lnTo>
                    <a:pt x="2360415" y="401141"/>
                  </a:lnTo>
                  <a:lnTo>
                    <a:pt x="2626495" y="451279"/>
                  </a:lnTo>
                  <a:lnTo>
                    <a:pt x="3141485" y="451279"/>
                  </a:lnTo>
                  <a:lnTo>
                    <a:pt x="3398980" y="451279"/>
                  </a:lnTo>
                  <a:lnTo>
                    <a:pt x="3665055" y="401141"/>
                  </a:lnTo>
                  <a:lnTo>
                    <a:pt x="4188630" y="350997"/>
                  </a:lnTo>
                  <a:lnTo>
                    <a:pt x="4712200" y="350997"/>
                  </a:lnTo>
                  <a:lnTo>
                    <a:pt x="4978290" y="401141"/>
                  </a:lnTo>
                  <a:lnTo>
                    <a:pt x="5235796" y="150426"/>
                  </a:lnTo>
                  <a:lnTo>
                    <a:pt x="5501850" y="150426"/>
                  </a:lnTo>
                  <a:lnTo>
                    <a:pt x="5767904" y="200570"/>
                  </a:lnTo>
                  <a:lnTo>
                    <a:pt x="6008260" y="0"/>
                  </a:lnTo>
                </a:path>
              </a:pathLst>
            </a:custGeom>
            <a:noFill/>
            <a:ln w="28575" cap="rnd">
              <a:solidFill>
                <a:srgbClr val="EDC94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46C8306-A717-2D1A-6A4A-42950266A61D}"/>
                </a:ext>
              </a:extLst>
            </p:cNvPr>
            <p:cNvSpPr/>
            <p:nvPr/>
          </p:nvSpPr>
          <p:spPr>
            <a:xfrm>
              <a:off x="1263998" y="1851945"/>
              <a:ext cx="6008211" cy="2206247"/>
            </a:xfrm>
            <a:custGeom>
              <a:avLst/>
              <a:gdLst>
                <a:gd name="connsiteX0" fmla="*/ 48 w 6008211"/>
                <a:gd name="connsiteY0" fmla="*/ 752129 h 2206247"/>
                <a:gd name="connsiteX1" fmla="*/ 257545 w 6008211"/>
                <a:gd name="connsiteY1" fmla="*/ 200568 h 2206247"/>
                <a:gd name="connsiteX2" fmla="*/ 523619 w 6008211"/>
                <a:gd name="connsiteY2" fmla="*/ 852411 h 2206247"/>
                <a:gd name="connsiteX3" fmla="*/ 781114 w 6008211"/>
                <a:gd name="connsiteY3" fmla="*/ 852411 h 2206247"/>
                <a:gd name="connsiteX4" fmla="*/ 1047195 w 6008211"/>
                <a:gd name="connsiteY4" fmla="*/ 1353834 h 2206247"/>
                <a:gd name="connsiteX5" fmla="*/ 1313270 w 6008211"/>
                <a:gd name="connsiteY5" fmla="*/ 752129 h 2206247"/>
                <a:gd name="connsiteX6" fmla="*/ 1570764 w 6008211"/>
                <a:gd name="connsiteY6" fmla="*/ 451277 h 2206247"/>
                <a:gd name="connsiteX7" fmla="*/ 1836845 w 6008211"/>
                <a:gd name="connsiteY7" fmla="*/ 601703 h 2206247"/>
                <a:gd name="connsiteX8" fmla="*/ 2094340 w 6008211"/>
                <a:gd name="connsiteY8" fmla="*/ 350993 h 2206247"/>
                <a:gd name="connsiteX9" fmla="*/ 2360415 w 6008211"/>
                <a:gd name="connsiteY9" fmla="*/ 200568 h 2206247"/>
                <a:gd name="connsiteX10" fmla="*/ 2626495 w 6008211"/>
                <a:gd name="connsiteY10" fmla="*/ 1704824 h 2206247"/>
                <a:gd name="connsiteX11" fmla="*/ 2875404 w 6008211"/>
                <a:gd name="connsiteY11" fmla="*/ 2156103 h 2206247"/>
                <a:gd name="connsiteX12" fmla="*/ 3141485 w 6008211"/>
                <a:gd name="connsiteY12" fmla="*/ 2105966 h 2206247"/>
                <a:gd name="connsiteX13" fmla="*/ 3398980 w 6008211"/>
                <a:gd name="connsiteY13" fmla="*/ 2005677 h 2206247"/>
                <a:gd name="connsiteX14" fmla="*/ 3665055 w 6008211"/>
                <a:gd name="connsiteY14" fmla="*/ 451277 h 2206247"/>
                <a:gd name="connsiteX15" fmla="*/ 3922550 w 6008211"/>
                <a:gd name="connsiteY15" fmla="*/ 651847 h 2206247"/>
                <a:gd name="connsiteX16" fmla="*/ 4188630 w 6008211"/>
                <a:gd name="connsiteY16" fmla="*/ 1403978 h 2206247"/>
                <a:gd name="connsiteX17" fmla="*/ 4454705 w 6008211"/>
                <a:gd name="connsiteY17" fmla="*/ 902555 h 2206247"/>
                <a:gd name="connsiteX18" fmla="*/ 4712200 w 6008211"/>
                <a:gd name="connsiteY18" fmla="*/ 752129 h 2206247"/>
                <a:gd name="connsiteX19" fmla="*/ 4978290 w 6008211"/>
                <a:gd name="connsiteY19" fmla="*/ 952700 h 2206247"/>
                <a:gd name="connsiteX20" fmla="*/ 5235796 w 6008211"/>
                <a:gd name="connsiteY20" fmla="*/ 451277 h 2206247"/>
                <a:gd name="connsiteX21" fmla="*/ 5501850 w 6008211"/>
                <a:gd name="connsiteY21" fmla="*/ 0 h 2206247"/>
                <a:gd name="connsiteX22" fmla="*/ 5767904 w 6008211"/>
                <a:gd name="connsiteY22" fmla="*/ 2005677 h 2206247"/>
                <a:gd name="connsiteX23" fmla="*/ 6008260 w 6008211"/>
                <a:gd name="connsiteY23" fmla="*/ 2206247 h 220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08211" h="2206247">
                  <a:moveTo>
                    <a:pt x="48" y="752129"/>
                  </a:moveTo>
                  <a:lnTo>
                    <a:pt x="257545" y="200568"/>
                  </a:lnTo>
                  <a:lnTo>
                    <a:pt x="523619" y="852411"/>
                  </a:lnTo>
                  <a:lnTo>
                    <a:pt x="781114" y="852411"/>
                  </a:lnTo>
                  <a:lnTo>
                    <a:pt x="1047195" y="1353834"/>
                  </a:lnTo>
                  <a:lnTo>
                    <a:pt x="1313270" y="752129"/>
                  </a:lnTo>
                  <a:lnTo>
                    <a:pt x="1570764" y="451277"/>
                  </a:lnTo>
                  <a:lnTo>
                    <a:pt x="1836845" y="601703"/>
                  </a:lnTo>
                  <a:lnTo>
                    <a:pt x="2094340" y="350993"/>
                  </a:lnTo>
                  <a:lnTo>
                    <a:pt x="2360415" y="200568"/>
                  </a:lnTo>
                  <a:lnTo>
                    <a:pt x="2626495" y="1704824"/>
                  </a:lnTo>
                  <a:lnTo>
                    <a:pt x="2875404" y="2156103"/>
                  </a:lnTo>
                  <a:lnTo>
                    <a:pt x="3141485" y="2105966"/>
                  </a:lnTo>
                  <a:lnTo>
                    <a:pt x="3398980" y="2005677"/>
                  </a:lnTo>
                  <a:lnTo>
                    <a:pt x="3665055" y="451277"/>
                  </a:lnTo>
                  <a:lnTo>
                    <a:pt x="3922550" y="651847"/>
                  </a:lnTo>
                  <a:lnTo>
                    <a:pt x="4188630" y="1403978"/>
                  </a:lnTo>
                  <a:lnTo>
                    <a:pt x="4454705" y="902555"/>
                  </a:lnTo>
                  <a:lnTo>
                    <a:pt x="4712200" y="752129"/>
                  </a:lnTo>
                  <a:lnTo>
                    <a:pt x="4978290" y="952700"/>
                  </a:lnTo>
                  <a:lnTo>
                    <a:pt x="5235796" y="451277"/>
                  </a:lnTo>
                  <a:lnTo>
                    <a:pt x="5501850" y="0"/>
                  </a:lnTo>
                  <a:lnTo>
                    <a:pt x="5767904" y="2005677"/>
                  </a:lnTo>
                  <a:lnTo>
                    <a:pt x="6008260" y="2206247"/>
                  </a:lnTo>
                </a:path>
              </a:pathLst>
            </a:custGeom>
            <a:noFill/>
            <a:ln w="28575" cap="rnd">
              <a:solidFill>
                <a:srgbClr val="59A14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826A0F74-90B5-10E3-9F2F-FC9A86D40856}"/>
                </a:ext>
              </a:extLst>
            </p:cNvPr>
            <p:cNvSpPr/>
            <p:nvPr/>
          </p:nvSpPr>
          <p:spPr>
            <a:xfrm>
              <a:off x="1263998" y="5863301"/>
              <a:ext cx="6008211" cy="300852"/>
            </a:xfrm>
            <a:custGeom>
              <a:avLst/>
              <a:gdLst>
                <a:gd name="connsiteX0" fmla="*/ 48 w 6008211"/>
                <a:gd name="connsiteY0" fmla="*/ 100288 h 300852"/>
                <a:gd name="connsiteX1" fmla="*/ 257545 w 6008211"/>
                <a:gd name="connsiteY1" fmla="*/ 150426 h 300852"/>
                <a:gd name="connsiteX2" fmla="*/ 523619 w 6008211"/>
                <a:gd name="connsiteY2" fmla="*/ 250715 h 300852"/>
                <a:gd name="connsiteX3" fmla="*/ 781114 w 6008211"/>
                <a:gd name="connsiteY3" fmla="*/ 0 h 300852"/>
                <a:gd name="connsiteX4" fmla="*/ 1047195 w 6008211"/>
                <a:gd name="connsiteY4" fmla="*/ 50144 h 300852"/>
                <a:gd name="connsiteX5" fmla="*/ 1313270 w 6008211"/>
                <a:gd name="connsiteY5" fmla="*/ 50144 h 300852"/>
                <a:gd name="connsiteX6" fmla="*/ 1570764 w 6008211"/>
                <a:gd name="connsiteY6" fmla="*/ 200571 h 300852"/>
                <a:gd name="connsiteX7" fmla="*/ 1836845 w 6008211"/>
                <a:gd name="connsiteY7" fmla="*/ 200571 h 300852"/>
                <a:gd name="connsiteX8" fmla="*/ 2360415 w 6008211"/>
                <a:gd name="connsiteY8" fmla="*/ 200571 h 300852"/>
                <a:gd name="connsiteX9" fmla="*/ 2626495 w 6008211"/>
                <a:gd name="connsiteY9" fmla="*/ 300853 h 300852"/>
                <a:gd name="connsiteX10" fmla="*/ 2875404 w 6008211"/>
                <a:gd name="connsiteY10" fmla="*/ 250715 h 300852"/>
                <a:gd name="connsiteX11" fmla="*/ 3141485 w 6008211"/>
                <a:gd name="connsiteY11" fmla="*/ 300853 h 300852"/>
                <a:gd name="connsiteX12" fmla="*/ 3398980 w 6008211"/>
                <a:gd name="connsiteY12" fmla="*/ 200571 h 300852"/>
                <a:gd name="connsiteX13" fmla="*/ 3665055 w 6008211"/>
                <a:gd name="connsiteY13" fmla="*/ 150426 h 300852"/>
                <a:gd name="connsiteX14" fmla="*/ 3922550 w 6008211"/>
                <a:gd name="connsiteY14" fmla="*/ 250715 h 300852"/>
                <a:gd name="connsiteX15" fmla="*/ 4188630 w 6008211"/>
                <a:gd name="connsiteY15" fmla="*/ 250715 h 300852"/>
                <a:gd name="connsiteX16" fmla="*/ 4454705 w 6008211"/>
                <a:gd name="connsiteY16" fmla="*/ 300853 h 300852"/>
                <a:gd name="connsiteX17" fmla="*/ 4712200 w 6008211"/>
                <a:gd name="connsiteY17" fmla="*/ 150426 h 300852"/>
                <a:gd name="connsiteX18" fmla="*/ 4978290 w 6008211"/>
                <a:gd name="connsiteY18" fmla="*/ 0 h 300852"/>
                <a:gd name="connsiteX19" fmla="*/ 5235796 w 6008211"/>
                <a:gd name="connsiteY19" fmla="*/ 300853 h 300852"/>
                <a:gd name="connsiteX20" fmla="*/ 5501850 w 6008211"/>
                <a:gd name="connsiteY20" fmla="*/ 0 h 300852"/>
                <a:gd name="connsiteX21" fmla="*/ 5767904 w 6008211"/>
                <a:gd name="connsiteY21" fmla="*/ 250715 h 300852"/>
                <a:gd name="connsiteX22" fmla="*/ 6008260 w 6008211"/>
                <a:gd name="connsiteY22" fmla="*/ 150426 h 30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8211" h="300852">
                  <a:moveTo>
                    <a:pt x="48" y="100288"/>
                  </a:moveTo>
                  <a:lnTo>
                    <a:pt x="257545" y="150426"/>
                  </a:lnTo>
                  <a:lnTo>
                    <a:pt x="523619" y="250715"/>
                  </a:lnTo>
                  <a:lnTo>
                    <a:pt x="781114" y="0"/>
                  </a:lnTo>
                  <a:lnTo>
                    <a:pt x="1047195" y="50144"/>
                  </a:lnTo>
                  <a:lnTo>
                    <a:pt x="1313270" y="50144"/>
                  </a:lnTo>
                  <a:lnTo>
                    <a:pt x="1570764" y="200571"/>
                  </a:lnTo>
                  <a:lnTo>
                    <a:pt x="1836845" y="200571"/>
                  </a:lnTo>
                  <a:lnTo>
                    <a:pt x="2360415" y="200571"/>
                  </a:lnTo>
                  <a:lnTo>
                    <a:pt x="2626495" y="300853"/>
                  </a:lnTo>
                  <a:lnTo>
                    <a:pt x="2875404" y="250715"/>
                  </a:lnTo>
                  <a:lnTo>
                    <a:pt x="3141485" y="300853"/>
                  </a:lnTo>
                  <a:lnTo>
                    <a:pt x="3398980" y="200571"/>
                  </a:lnTo>
                  <a:lnTo>
                    <a:pt x="3665055" y="150426"/>
                  </a:lnTo>
                  <a:lnTo>
                    <a:pt x="3922550" y="250715"/>
                  </a:lnTo>
                  <a:lnTo>
                    <a:pt x="4188630" y="250715"/>
                  </a:lnTo>
                  <a:lnTo>
                    <a:pt x="4454705" y="300853"/>
                  </a:lnTo>
                  <a:lnTo>
                    <a:pt x="4712200" y="150426"/>
                  </a:lnTo>
                  <a:lnTo>
                    <a:pt x="4978290" y="0"/>
                  </a:lnTo>
                  <a:lnTo>
                    <a:pt x="5235796" y="300853"/>
                  </a:lnTo>
                  <a:lnTo>
                    <a:pt x="5501850" y="0"/>
                  </a:lnTo>
                  <a:lnTo>
                    <a:pt x="5767904" y="250715"/>
                  </a:lnTo>
                  <a:lnTo>
                    <a:pt x="6008260" y="150426"/>
                  </a:lnTo>
                </a:path>
              </a:pathLst>
            </a:custGeom>
            <a:noFill/>
            <a:ln w="28575" cap="rnd">
              <a:solidFill>
                <a:srgbClr val="76B7B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FB8E5C57-9A01-D866-FDE0-40DA9783D13E}"/>
                </a:ext>
              </a:extLst>
            </p:cNvPr>
            <p:cNvSpPr/>
            <p:nvPr/>
          </p:nvSpPr>
          <p:spPr>
            <a:xfrm>
              <a:off x="1263998" y="2654219"/>
              <a:ext cx="6008211" cy="2356669"/>
            </a:xfrm>
            <a:custGeom>
              <a:avLst/>
              <a:gdLst>
                <a:gd name="connsiteX0" fmla="*/ 48 w 6008211"/>
                <a:gd name="connsiteY0" fmla="*/ 1604544 h 2356669"/>
                <a:gd name="connsiteX1" fmla="*/ 257545 w 6008211"/>
                <a:gd name="connsiteY1" fmla="*/ 1002839 h 2356669"/>
                <a:gd name="connsiteX2" fmla="*/ 523619 w 6008211"/>
                <a:gd name="connsiteY2" fmla="*/ 852413 h 2356669"/>
                <a:gd name="connsiteX3" fmla="*/ 781114 w 6008211"/>
                <a:gd name="connsiteY3" fmla="*/ 752125 h 2356669"/>
                <a:gd name="connsiteX4" fmla="*/ 1047195 w 6008211"/>
                <a:gd name="connsiteY4" fmla="*/ 1454118 h 2356669"/>
                <a:gd name="connsiteX5" fmla="*/ 1313270 w 6008211"/>
                <a:gd name="connsiteY5" fmla="*/ 1253548 h 2356669"/>
                <a:gd name="connsiteX6" fmla="*/ 1570764 w 6008211"/>
                <a:gd name="connsiteY6" fmla="*/ 1153266 h 2356669"/>
                <a:gd name="connsiteX7" fmla="*/ 1836845 w 6008211"/>
                <a:gd name="connsiteY7" fmla="*/ 2055817 h 2356669"/>
                <a:gd name="connsiteX8" fmla="*/ 2094340 w 6008211"/>
                <a:gd name="connsiteY8" fmla="*/ 902551 h 2356669"/>
                <a:gd name="connsiteX9" fmla="*/ 2360415 w 6008211"/>
                <a:gd name="connsiteY9" fmla="*/ 0 h 2356669"/>
                <a:gd name="connsiteX10" fmla="*/ 2626495 w 6008211"/>
                <a:gd name="connsiteY10" fmla="*/ 1754971 h 2356669"/>
                <a:gd name="connsiteX11" fmla="*/ 2875404 w 6008211"/>
                <a:gd name="connsiteY11" fmla="*/ 1604544 h 2356669"/>
                <a:gd name="connsiteX12" fmla="*/ 3141485 w 6008211"/>
                <a:gd name="connsiteY12" fmla="*/ 2105961 h 2356669"/>
                <a:gd name="connsiteX13" fmla="*/ 3398980 w 6008211"/>
                <a:gd name="connsiteY13" fmla="*/ 2356669 h 2356669"/>
                <a:gd name="connsiteX14" fmla="*/ 3665055 w 6008211"/>
                <a:gd name="connsiteY14" fmla="*/ 1353830 h 2356669"/>
                <a:gd name="connsiteX15" fmla="*/ 3922550 w 6008211"/>
                <a:gd name="connsiteY15" fmla="*/ 1704826 h 2356669"/>
                <a:gd name="connsiteX16" fmla="*/ 4188630 w 6008211"/>
                <a:gd name="connsiteY16" fmla="*/ 1403974 h 2356669"/>
                <a:gd name="connsiteX17" fmla="*/ 4454705 w 6008211"/>
                <a:gd name="connsiteY17" fmla="*/ 1353830 h 2356669"/>
                <a:gd name="connsiteX18" fmla="*/ 4712200 w 6008211"/>
                <a:gd name="connsiteY18" fmla="*/ 1353830 h 2356669"/>
                <a:gd name="connsiteX19" fmla="*/ 4978290 w 6008211"/>
                <a:gd name="connsiteY19" fmla="*/ 1504256 h 2356669"/>
                <a:gd name="connsiteX20" fmla="*/ 5235796 w 6008211"/>
                <a:gd name="connsiteY20" fmla="*/ 1604544 h 2356669"/>
                <a:gd name="connsiteX21" fmla="*/ 5501850 w 6008211"/>
                <a:gd name="connsiteY21" fmla="*/ 1905390 h 2356669"/>
                <a:gd name="connsiteX22" fmla="*/ 5767904 w 6008211"/>
                <a:gd name="connsiteY22" fmla="*/ 1805108 h 2356669"/>
                <a:gd name="connsiteX23" fmla="*/ 6008260 w 6008211"/>
                <a:gd name="connsiteY23" fmla="*/ 1052977 h 235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08211" h="2356669">
                  <a:moveTo>
                    <a:pt x="48" y="1604544"/>
                  </a:moveTo>
                  <a:lnTo>
                    <a:pt x="257545" y="1002839"/>
                  </a:lnTo>
                  <a:lnTo>
                    <a:pt x="523619" y="852413"/>
                  </a:lnTo>
                  <a:lnTo>
                    <a:pt x="781114" y="752125"/>
                  </a:lnTo>
                  <a:lnTo>
                    <a:pt x="1047195" y="1454118"/>
                  </a:lnTo>
                  <a:lnTo>
                    <a:pt x="1313270" y="1253548"/>
                  </a:lnTo>
                  <a:lnTo>
                    <a:pt x="1570764" y="1153266"/>
                  </a:lnTo>
                  <a:lnTo>
                    <a:pt x="1836845" y="2055817"/>
                  </a:lnTo>
                  <a:lnTo>
                    <a:pt x="2094340" y="902551"/>
                  </a:lnTo>
                  <a:lnTo>
                    <a:pt x="2360415" y="0"/>
                  </a:lnTo>
                  <a:lnTo>
                    <a:pt x="2626495" y="1754971"/>
                  </a:lnTo>
                  <a:lnTo>
                    <a:pt x="2875404" y="1604544"/>
                  </a:lnTo>
                  <a:lnTo>
                    <a:pt x="3141485" y="2105961"/>
                  </a:lnTo>
                  <a:lnTo>
                    <a:pt x="3398980" y="2356669"/>
                  </a:lnTo>
                  <a:lnTo>
                    <a:pt x="3665055" y="1353830"/>
                  </a:lnTo>
                  <a:lnTo>
                    <a:pt x="3922550" y="1704826"/>
                  </a:lnTo>
                  <a:lnTo>
                    <a:pt x="4188630" y="1403974"/>
                  </a:lnTo>
                  <a:lnTo>
                    <a:pt x="4454705" y="1353830"/>
                  </a:lnTo>
                  <a:lnTo>
                    <a:pt x="4712200" y="1353830"/>
                  </a:lnTo>
                  <a:lnTo>
                    <a:pt x="4978290" y="1504256"/>
                  </a:lnTo>
                  <a:lnTo>
                    <a:pt x="5235796" y="1604544"/>
                  </a:lnTo>
                  <a:lnTo>
                    <a:pt x="5501850" y="1905390"/>
                  </a:lnTo>
                  <a:lnTo>
                    <a:pt x="5767904" y="1805108"/>
                  </a:lnTo>
                  <a:lnTo>
                    <a:pt x="6008260" y="1052977"/>
                  </a:lnTo>
                </a:path>
              </a:pathLst>
            </a:custGeom>
            <a:noFill/>
            <a:ln w="28575" cap="rnd">
              <a:solidFill>
                <a:srgbClr val="E1575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39E2A085-DFA3-E662-9465-1C0D34DB2AD7}"/>
                </a:ext>
              </a:extLst>
            </p:cNvPr>
            <p:cNvSpPr/>
            <p:nvPr/>
          </p:nvSpPr>
          <p:spPr>
            <a:xfrm>
              <a:off x="1263998" y="5813163"/>
              <a:ext cx="6008211" cy="350990"/>
            </a:xfrm>
            <a:custGeom>
              <a:avLst/>
              <a:gdLst>
                <a:gd name="connsiteX0" fmla="*/ 48 w 6008211"/>
                <a:gd name="connsiteY0" fmla="*/ 300853 h 350990"/>
                <a:gd name="connsiteX1" fmla="*/ 257545 w 6008211"/>
                <a:gd name="connsiteY1" fmla="*/ 200564 h 350990"/>
                <a:gd name="connsiteX2" fmla="*/ 523619 w 6008211"/>
                <a:gd name="connsiteY2" fmla="*/ 200564 h 350990"/>
                <a:gd name="connsiteX3" fmla="*/ 781114 w 6008211"/>
                <a:gd name="connsiteY3" fmla="*/ 50138 h 350990"/>
                <a:gd name="connsiteX4" fmla="*/ 1047195 w 6008211"/>
                <a:gd name="connsiteY4" fmla="*/ 50138 h 350990"/>
                <a:gd name="connsiteX5" fmla="*/ 1313270 w 6008211"/>
                <a:gd name="connsiteY5" fmla="*/ 250708 h 350990"/>
                <a:gd name="connsiteX6" fmla="*/ 1570764 w 6008211"/>
                <a:gd name="connsiteY6" fmla="*/ 250708 h 350990"/>
                <a:gd name="connsiteX7" fmla="*/ 1836845 w 6008211"/>
                <a:gd name="connsiteY7" fmla="*/ 250708 h 350990"/>
                <a:gd name="connsiteX8" fmla="*/ 2094340 w 6008211"/>
                <a:gd name="connsiteY8" fmla="*/ 0 h 350990"/>
                <a:gd name="connsiteX9" fmla="*/ 2360415 w 6008211"/>
                <a:gd name="connsiteY9" fmla="*/ 250708 h 350990"/>
                <a:gd name="connsiteX10" fmla="*/ 2626495 w 6008211"/>
                <a:gd name="connsiteY10" fmla="*/ 250708 h 350990"/>
                <a:gd name="connsiteX11" fmla="*/ 2875404 w 6008211"/>
                <a:gd name="connsiteY11" fmla="*/ 350990 h 350990"/>
                <a:gd name="connsiteX12" fmla="*/ 3141485 w 6008211"/>
                <a:gd name="connsiteY12" fmla="*/ 350990 h 350990"/>
                <a:gd name="connsiteX13" fmla="*/ 3398980 w 6008211"/>
                <a:gd name="connsiteY13" fmla="*/ 250708 h 350990"/>
                <a:gd name="connsiteX14" fmla="*/ 3665055 w 6008211"/>
                <a:gd name="connsiteY14" fmla="*/ 250708 h 350990"/>
                <a:gd name="connsiteX15" fmla="*/ 3922550 w 6008211"/>
                <a:gd name="connsiteY15" fmla="*/ 200564 h 350990"/>
                <a:gd name="connsiteX16" fmla="*/ 4188630 w 6008211"/>
                <a:gd name="connsiteY16" fmla="*/ 250708 h 350990"/>
                <a:gd name="connsiteX17" fmla="*/ 4454705 w 6008211"/>
                <a:gd name="connsiteY17" fmla="*/ 300853 h 350990"/>
                <a:gd name="connsiteX18" fmla="*/ 4712200 w 6008211"/>
                <a:gd name="connsiteY18" fmla="*/ 250708 h 350990"/>
                <a:gd name="connsiteX19" fmla="*/ 4978290 w 6008211"/>
                <a:gd name="connsiteY19" fmla="*/ 300853 h 350990"/>
                <a:gd name="connsiteX20" fmla="*/ 5235796 w 6008211"/>
                <a:gd name="connsiteY20" fmla="*/ 200564 h 350990"/>
                <a:gd name="connsiteX21" fmla="*/ 5501850 w 6008211"/>
                <a:gd name="connsiteY21" fmla="*/ 100282 h 350990"/>
                <a:gd name="connsiteX22" fmla="*/ 5767904 w 6008211"/>
                <a:gd name="connsiteY22" fmla="*/ 200564 h 350990"/>
                <a:gd name="connsiteX23" fmla="*/ 6008260 w 6008211"/>
                <a:gd name="connsiteY23" fmla="*/ 300853 h 3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08211" h="350990">
                  <a:moveTo>
                    <a:pt x="48" y="300853"/>
                  </a:moveTo>
                  <a:lnTo>
                    <a:pt x="257545" y="200564"/>
                  </a:lnTo>
                  <a:lnTo>
                    <a:pt x="523619" y="200564"/>
                  </a:lnTo>
                  <a:lnTo>
                    <a:pt x="781114" y="50138"/>
                  </a:lnTo>
                  <a:lnTo>
                    <a:pt x="1047195" y="50138"/>
                  </a:lnTo>
                  <a:lnTo>
                    <a:pt x="1313270" y="250708"/>
                  </a:lnTo>
                  <a:lnTo>
                    <a:pt x="1570764" y="250708"/>
                  </a:lnTo>
                  <a:lnTo>
                    <a:pt x="1836845" y="250708"/>
                  </a:lnTo>
                  <a:lnTo>
                    <a:pt x="2094340" y="0"/>
                  </a:lnTo>
                  <a:lnTo>
                    <a:pt x="2360415" y="250708"/>
                  </a:lnTo>
                  <a:lnTo>
                    <a:pt x="2626495" y="250708"/>
                  </a:lnTo>
                  <a:lnTo>
                    <a:pt x="2875404" y="350990"/>
                  </a:lnTo>
                  <a:lnTo>
                    <a:pt x="3141485" y="350990"/>
                  </a:lnTo>
                  <a:lnTo>
                    <a:pt x="3398980" y="250708"/>
                  </a:lnTo>
                  <a:lnTo>
                    <a:pt x="3665055" y="250708"/>
                  </a:lnTo>
                  <a:lnTo>
                    <a:pt x="3922550" y="200564"/>
                  </a:lnTo>
                  <a:lnTo>
                    <a:pt x="4188630" y="250708"/>
                  </a:lnTo>
                  <a:lnTo>
                    <a:pt x="4454705" y="300853"/>
                  </a:lnTo>
                  <a:lnTo>
                    <a:pt x="4712200" y="250708"/>
                  </a:lnTo>
                  <a:lnTo>
                    <a:pt x="4978290" y="300853"/>
                  </a:lnTo>
                  <a:lnTo>
                    <a:pt x="5235796" y="200564"/>
                  </a:lnTo>
                  <a:lnTo>
                    <a:pt x="5501850" y="100282"/>
                  </a:lnTo>
                  <a:lnTo>
                    <a:pt x="5767904" y="200564"/>
                  </a:lnTo>
                  <a:lnTo>
                    <a:pt x="6008260" y="300853"/>
                  </a:lnTo>
                </a:path>
              </a:pathLst>
            </a:custGeom>
            <a:noFill/>
            <a:ln w="28575" cap="rnd">
              <a:solidFill>
                <a:srgbClr val="F28E2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F5904009-4055-3065-A2CF-4FF460E4CBEC}"/>
                </a:ext>
              </a:extLst>
            </p:cNvPr>
            <p:cNvSpPr/>
            <p:nvPr/>
          </p:nvSpPr>
          <p:spPr>
            <a:xfrm>
              <a:off x="1787569" y="6063872"/>
              <a:ext cx="4978230" cy="100281"/>
            </a:xfrm>
            <a:custGeom>
              <a:avLst/>
              <a:gdLst>
                <a:gd name="connsiteX0" fmla="*/ 48 w 4978230"/>
                <a:gd name="connsiteY0" fmla="*/ 100282 h 100281"/>
                <a:gd name="connsiteX1" fmla="*/ 523623 w 4978230"/>
                <a:gd name="connsiteY1" fmla="*/ 100282 h 100281"/>
                <a:gd name="connsiteX2" fmla="*/ 2102923 w 4978230"/>
                <a:gd name="connsiteY2" fmla="*/ 0 h 100281"/>
                <a:gd name="connsiteX3" fmla="*/ 4978278 w 4978230"/>
                <a:gd name="connsiteY3" fmla="*/ 100282 h 100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8230" h="100281">
                  <a:moveTo>
                    <a:pt x="48" y="100282"/>
                  </a:moveTo>
                  <a:lnTo>
                    <a:pt x="523623" y="100282"/>
                  </a:lnTo>
                  <a:lnTo>
                    <a:pt x="2102923" y="0"/>
                  </a:lnTo>
                  <a:lnTo>
                    <a:pt x="4978278" y="100282"/>
                  </a:lnTo>
                </a:path>
              </a:pathLst>
            </a:custGeom>
            <a:noFill/>
            <a:ln w="28575" cap="rnd">
              <a:solidFill>
                <a:srgbClr val="4E79A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SG"/>
            </a:p>
          </p:txBody>
        </p:sp>
        <p:grpSp>
          <p:nvGrpSpPr>
            <p:cNvPr id="902" name="Group 901">
              <a:extLst>
                <a:ext uri="{FF2B5EF4-FFF2-40B4-BE49-F238E27FC236}">
                  <a16:creationId xmlns:a16="http://schemas.microsoft.com/office/drawing/2014/main" id="{7012B9DB-04B7-5ADB-43C6-70E96D96A257}"/>
                </a:ext>
              </a:extLst>
            </p:cNvPr>
            <p:cNvGrpSpPr/>
            <p:nvPr/>
          </p:nvGrpSpPr>
          <p:grpSpPr>
            <a:xfrm>
              <a:off x="665075" y="1597978"/>
              <a:ext cx="325730" cy="4723235"/>
              <a:chOff x="12431116" y="1645629"/>
              <a:chExt cx="325730" cy="4723235"/>
            </a:xfrm>
          </p:grpSpPr>
          <p:grpSp>
            <p:nvGrpSpPr>
              <p:cNvPr id="666" name="Graphic 422">
                <a:extLst>
                  <a:ext uri="{FF2B5EF4-FFF2-40B4-BE49-F238E27FC236}">
                    <a16:creationId xmlns:a16="http://schemas.microsoft.com/office/drawing/2014/main" id="{21109443-0F61-EFD2-CF8D-9478CCC4F04B}"/>
                  </a:ext>
                </a:extLst>
              </p:cNvPr>
              <p:cNvGrpSpPr/>
              <p:nvPr/>
            </p:nvGrpSpPr>
            <p:grpSpPr>
              <a:xfrm>
                <a:off x="12603026" y="1743363"/>
                <a:ext cx="26222" cy="4515328"/>
                <a:chOff x="12296589" y="1780818"/>
                <a:chExt cx="26222" cy="4515328"/>
              </a:xfrm>
              <a:noFill/>
            </p:grpSpPr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id="{5F74D079-BF7F-0BCB-C29A-C769222D14E3}"/>
                    </a:ext>
                  </a:extLst>
                </p:cNvPr>
                <p:cNvSpPr/>
                <p:nvPr/>
              </p:nvSpPr>
              <p:spPr>
                <a:xfrm>
                  <a:off x="12296589" y="6296146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id="{09994BC2-7B3A-8AC5-3BF4-0BE882899429}"/>
                    </a:ext>
                  </a:extLst>
                </p:cNvPr>
                <p:cNvSpPr/>
                <p:nvPr/>
              </p:nvSpPr>
              <p:spPr>
                <a:xfrm>
                  <a:off x="12296589" y="5794443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id="{6AE6E5F0-7FB6-BDCC-BF22-72C881F699C8}"/>
                    </a:ext>
                  </a:extLst>
                </p:cNvPr>
                <p:cNvSpPr/>
                <p:nvPr/>
              </p:nvSpPr>
              <p:spPr>
                <a:xfrm>
                  <a:off x="12296589" y="5292740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id="{FA47D7C0-F007-1528-0FD4-E6A09569DD84}"/>
                    </a:ext>
                  </a:extLst>
                </p:cNvPr>
                <p:cNvSpPr/>
                <p:nvPr/>
              </p:nvSpPr>
              <p:spPr>
                <a:xfrm>
                  <a:off x="12296589" y="4791037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id="{80488720-DB52-650E-8876-927307C9EC87}"/>
                    </a:ext>
                  </a:extLst>
                </p:cNvPr>
                <p:cNvSpPr/>
                <p:nvPr/>
              </p:nvSpPr>
              <p:spPr>
                <a:xfrm>
                  <a:off x="12296589" y="4289334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id="{69C591AD-22D4-37A5-FF00-A704EA452C13}"/>
                    </a:ext>
                  </a:extLst>
                </p:cNvPr>
                <p:cNvSpPr/>
                <p:nvPr/>
              </p:nvSpPr>
              <p:spPr>
                <a:xfrm>
                  <a:off x="12296589" y="3787630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id="{BBC152BC-713C-A41F-B216-D7FDA6D86282}"/>
                    </a:ext>
                  </a:extLst>
                </p:cNvPr>
                <p:cNvSpPr/>
                <p:nvPr/>
              </p:nvSpPr>
              <p:spPr>
                <a:xfrm>
                  <a:off x="12296589" y="3285927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E541C020-6192-7FB4-D5EF-E6BAE58992CF}"/>
                    </a:ext>
                  </a:extLst>
                </p:cNvPr>
                <p:cNvSpPr/>
                <p:nvPr/>
              </p:nvSpPr>
              <p:spPr>
                <a:xfrm>
                  <a:off x="12296589" y="2784224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id="{EDEC1E54-4D95-30E8-4F60-38099DA2F449}"/>
                    </a:ext>
                  </a:extLst>
                </p:cNvPr>
                <p:cNvSpPr/>
                <p:nvPr/>
              </p:nvSpPr>
              <p:spPr>
                <a:xfrm>
                  <a:off x="12296589" y="2282521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id="{71348209-04A9-DBF9-8D61-5EB02C4CEFED}"/>
                    </a:ext>
                  </a:extLst>
                </p:cNvPr>
                <p:cNvSpPr/>
                <p:nvPr/>
              </p:nvSpPr>
              <p:spPr>
                <a:xfrm>
                  <a:off x="12296589" y="1780818"/>
                  <a:ext cx="26222" cy="6515"/>
                </a:xfrm>
                <a:custGeom>
                  <a:avLst/>
                  <a:gdLst>
                    <a:gd name="connsiteX0" fmla="*/ 0 w 26222"/>
                    <a:gd name="connsiteY0" fmla="*/ 0 h 6515"/>
                    <a:gd name="connsiteX1" fmla="*/ 26223 w 26222"/>
                    <a:gd name="connsiteY1" fmla="*/ 0 h 6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22" h="6515">
                      <a:moveTo>
                        <a:pt x="0" y="0"/>
                      </a:moveTo>
                      <a:lnTo>
                        <a:pt x="26223" y="0"/>
                      </a:lnTo>
                    </a:path>
                  </a:pathLst>
                </a:custGeom>
                <a:noFill/>
                <a:ln w="5244" cap="flat">
                  <a:solidFill>
                    <a:srgbClr val="000000">
                      <a:alpha val="0"/>
                    </a:srgbClr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SG" sz="1000"/>
                </a:p>
              </p:txBody>
            </p:sp>
          </p:grpSp>
          <p:sp>
            <p:nvSpPr>
              <p:cNvPr id="677" name="TextBox 676">
                <a:extLst>
                  <a:ext uri="{FF2B5EF4-FFF2-40B4-BE49-F238E27FC236}">
                    <a16:creationId xmlns:a16="http://schemas.microsoft.com/office/drawing/2014/main" id="{FC39270A-78F0-0E67-FD44-426DEDADF871}"/>
                  </a:ext>
                </a:extLst>
              </p:cNvPr>
              <p:cNvSpPr txBox="1"/>
              <p:nvPr/>
            </p:nvSpPr>
            <p:spPr>
              <a:xfrm>
                <a:off x="12466107" y="6122643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0</a:t>
                </a:r>
              </a:p>
            </p:txBody>
          </p:sp>
          <p:sp>
            <p:nvSpPr>
              <p:cNvPr id="678" name="TextBox 677">
                <a:extLst>
                  <a:ext uri="{FF2B5EF4-FFF2-40B4-BE49-F238E27FC236}">
                    <a16:creationId xmlns:a16="http://schemas.microsoft.com/office/drawing/2014/main" id="{5DCBEFB7-A05B-59AB-782B-C7394E3520BE}"/>
                  </a:ext>
                </a:extLst>
              </p:cNvPr>
              <p:cNvSpPr txBox="1"/>
              <p:nvPr/>
            </p:nvSpPr>
            <p:spPr>
              <a:xfrm>
                <a:off x="12431116" y="5666549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</a:t>
                </a:r>
              </a:p>
            </p:txBody>
          </p:sp>
          <p:sp>
            <p:nvSpPr>
              <p:cNvPr id="679" name="TextBox 678">
                <a:extLst>
                  <a:ext uri="{FF2B5EF4-FFF2-40B4-BE49-F238E27FC236}">
                    <a16:creationId xmlns:a16="http://schemas.microsoft.com/office/drawing/2014/main" id="{615E5943-2D3D-7E4C-E2AB-DF3DEE3E8C60}"/>
                  </a:ext>
                </a:extLst>
              </p:cNvPr>
              <p:cNvSpPr txBox="1"/>
              <p:nvPr/>
            </p:nvSpPr>
            <p:spPr>
              <a:xfrm>
                <a:off x="12431116" y="5164846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20</a:t>
                </a:r>
              </a:p>
            </p:txBody>
          </p:sp>
          <p:sp>
            <p:nvSpPr>
              <p:cNvPr id="680" name="TextBox 679">
                <a:extLst>
                  <a:ext uri="{FF2B5EF4-FFF2-40B4-BE49-F238E27FC236}">
                    <a16:creationId xmlns:a16="http://schemas.microsoft.com/office/drawing/2014/main" id="{BF1BD705-DC0A-6401-68B1-5A93188D6A2A}"/>
                  </a:ext>
                </a:extLst>
              </p:cNvPr>
              <p:cNvSpPr txBox="1"/>
              <p:nvPr/>
            </p:nvSpPr>
            <p:spPr>
              <a:xfrm>
                <a:off x="12431116" y="4663143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30</a:t>
                </a:r>
              </a:p>
            </p:txBody>
          </p:sp>
          <p:sp>
            <p:nvSpPr>
              <p:cNvPr id="681" name="TextBox 680">
                <a:extLst>
                  <a:ext uri="{FF2B5EF4-FFF2-40B4-BE49-F238E27FC236}">
                    <a16:creationId xmlns:a16="http://schemas.microsoft.com/office/drawing/2014/main" id="{C15EE916-6ED8-32A5-E516-0C2E2FB42795}"/>
                  </a:ext>
                </a:extLst>
              </p:cNvPr>
              <p:cNvSpPr txBox="1"/>
              <p:nvPr/>
            </p:nvSpPr>
            <p:spPr>
              <a:xfrm>
                <a:off x="12431116" y="4161440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40</a:t>
                </a:r>
              </a:p>
            </p:txBody>
          </p: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D53FD9BF-3F98-E63A-991F-100714FE316F}"/>
                  </a:ext>
                </a:extLst>
              </p:cNvPr>
              <p:cNvSpPr txBox="1"/>
              <p:nvPr/>
            </p:nvSpPr>
            <p:spPr>
              <a:xfrm>
                <a:off x="12431116" y="3659737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50</a:t>
                </a:r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3E5E42CD-2B12-1926-4833-D292759AC19E}"/>
                  </a:ext>
                </a:extLst>
              </p:cNvPr>
              <p:cNvSpPr txBox="1"/>
              <p:nvPr/>
            </p:nvSpPr>
            <p:spPr>
              <a:xfrm>
                <a:off x="12431116" y="3158034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60</a:t>
                </a:r>
              </a:p>
            </p:txBody>
          </p:sp>
          <p:sp>
            <p:nvSpPr>
              <p:cNvPr id="684" name="TextBox 683">
                <a:extLst>
                  <a:ext uri="{FF2B5EF4-FFF2-40B4-BE49-F238E27FC236}">
                    <a16:creationId xmlns:a16="http://schemas.microsoft.com/office/drawing/2014/main" id="{0D4BFF7A-BA1C-9D1F-2E7A-5F08EB836C45}"/>
                  </a:ext>
                </a:extLst>
              </p:cNvPr>
              <p:cNvSpPr txBox="1"/>
              <p:nvPr/>
            </p:nvSpPr>
            <p:spPr>
              <a:xfrm>
                <a:off x="12431116" y="2656331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70</a:t>
                </a:r>
              </a:p>
            </p:txBody>
          </p:sp>
          <p:sp>
            <p:nvSpPr>
              <p:cNvPr id="685" name="TextBox 684">
                <a:extLst>
                  <a:ext uri="{FF2B5EF4-FFF2-40B4-BE49-F238E27FC236}">
                    <a16:creationId xmlns:a16="http://schemas.microsoft.com/office/drawing/2014/main" id="{70966E66-65DC-E78C-DCB1-C3471530A06A}"/>
                  </a:ext>
                </a:extLst>
              </p:cNvPr>
              <p:cNvSpPr txBox="1"/>
              <p:nvPr/>
            </p:nvSpPr>
            <p:spPr>
              <a:xfrm>
                <a:off x="12431116" y="2154627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80</a:t>
                </a:r>
              </a:p>
            </p:txBody>
          </p:sp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F224D830-B4FE-2035-6FC2-C406FF38102B}"/>
                  </a:ext>
                </a:extLst>
              </p:cNvPr>
              <p:cNvSpPr txBox="1"/>
              <p:nvPr/>
            </p:nvSpPr>
            <p:spPr>
              <a:xfrm>
                <a:off x="12431116" y="1652924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0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90</a:t>
                </a:r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F8F09A15-81A0-29EE-5783-EA79B80CC633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CA6A76A9-0527-5854-6D3F-D73474571BB5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CA46765-D3CE-D7E0-5F3C-C8B8CF1B2BE1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4B419EF7-5961-675C-C6D5-AE97FC61F091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09090B0F-0CAB-B96F-82F1-9C2FF0BAA1D6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F0AD0456-A2A0-D0CD-4498-1E710EF2DDF0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588EE0BC-1DE7-329E-4B99-A5BECD70B626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1E71D86C-F0AE-F59C-2EF4-BF8B83301E70}"/>
                  </a:ext>
                </a:extLst>
              </p:cNvPr>
              <p:cNvSpPr/>
              <p:nvPr/>
            </p:nvSpPr>
            <p:spPr>
              <a:xfrm>
                <a:off x="12629249" y="1645629"/>
                <a:ext cx="5244" cy="6515"/>
              </a:xfrm>
              <a:custGeom>
                <a:avLst/>
                <a:gdLst/>
                <a:ahLst/>
                <a:cxnLst/>
                <a:rect l="l" t="t" r="r" b="b"/>
                <a:pathLst>
                  <a:path w="5244" h="6515"/>
                </a:pathLst>
              </a:custGeom>
              <a:noFill/>
              <a:ln w="5244" cap="sq">
                <a:solidFill>
                  <a:srgbClr val="CBCBCB"/>
                </a:solidFill>
                <a:custDash>
                  <a:ds d="75000" sp="150000"/>
                </a:custDash>
                <a:bevel/>
              </a:ln>
            </p:spPr>
            <p:txBody>
              <a:bodyPr rtlCol="0" anchor="ctr"/>
              <a:lstStyle/>
              <a:p>
                <a:endParaRPr lang="en-SG" sz="1000"/>
              </a:p>
            </p:txBody>
          </p:sp>
        </p:grp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A86A8CF0-F0B8-54CA-5AC3-CCFF99F32E77}"/>
                </a:ext>
              </a:extLst>
            </p:cNvPr>
            <p:cNvSpPr/>
            <p:nvPr/>
          </p:nvSpPr>
          <p:spPr>
            <a:xfrm>
              <a:off x="7252342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BFC2314-0958-B1F8-7B77-A3143CC17A2C}"/>
                </a:ext>
              </a:extLst>
            </p:cNvPr>
            <p:cNvSpPr/>
            <p:nvPr/>
          </p:nvSpPr>
          <p:spPr>
            <a:xfrm>
              <a:off x="7011987" y="6089334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F19A34FC-5B1F-4CD3-EE49-F7EC9C765CDB}"/>
                </a:ext>
              </a:extLst>
            </p:cNvPr>
            <p:cNvSpPr/>
            <p:nvPr/>
          </p:nvSpPr>
          <p:spPr>
            <a:xfrm>
              <a:off x="6745933" y="6039190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91AE6F5-B3E1-851F-5948-714AF2F6CADA}"/>
                </a:ext>
              </a:extLst>
            </p:cNvPr>
            <p:cNvSpPr/>
            <p:nvPr/>
          </p:nvSpPr>
          <p:spPr>
            <a:xfrm>
              <a:off x="6479879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3DCBFA14-1C2A-5A88-46BD-02CCD8817245}"/>
                </a:ext>
              </a:extLst>
            </p:cNvPr>
            <p:cNvSpPr/>
            <p:nvPr/>
          </p:nvSpPr>
          <p:spPr>
            <a:xfrm>
              <a:off x="6222373" y="5888763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6B27239F-077C-8BE0-CA21-971D7768C25C}"/>
                </a:ext>
              </a:extLst>
            </p:cNvPr>
            <p:cNvSpPr/>
            <p:nvPr/>
          </p:nvSpPr>
          <p:spPr>
            <a:xfrm>
              <a:off x="595628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3429506-E143-8F69-3CF1-2BFFC6BA0A45}"/>
                </a:ext>
              </a:extLst>
            </p:cNvPr>
            <p:cNvSpPr/>
            <p:nvPr/>
          </p:nvSpPr>
          <p:spPr>
            <a:xfrm>
              <a:off x="569878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FC23E365-7A5E-55A6-B2A0-C44BDEA881E2}"/>
                </a:ext>
              </a:extLst>
            </p:cNvPr>
            <p:cNvSpPr/>
            <p:nvPr/>
          </p:nvSpPr>
          <p:spPr>
            <a:xfrm>
              <a:off x="5432713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F89E2B7A-5E9D-D0AB-9D7A-B33208B7C007}"/>
                </a:ext>
              </a:extLst>
            </p:cNvPr>
            <p:cNvSpPr/>
            <p:nvPr/>
          </p:nvSpPr>
          <p:spPr>
            <a:xfrm>
              <a:off x="5166632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DC0F5B3-1F67-E9A5-75E1-55E6C7EFD828}"/>
                </a:ext>
              </a:extLst>
            </p:cNvPr>
            <p:cNvSpPr/>
            <p:nvPr/>
          </p:nvSpPr>
          <p:spPr>
            <a:xfrm>
              <a:off x="4909138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475DA8A1-0643-BDDF-B235-6B1ED4D309DA}"/>
                </a:ext>
              </a:extLst>
            </p:cNvPr>
            <p:cNvSpPr/>
            <p:nvPr/>
          </p:nvSpPr>
          <p:spPr>
            <a:xfrm>
              <a:off x="464306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B3E0E531-C320-864F-0550-B2CE2170C4DC}"/>
                </a:ext>
              </a:extLst>
            </p:cNvPr>
            <p:cNvSpPr/>
            <p:nvPr/>
          </p:nvSpPr>
          <p:spPr>
            <a:xfrm>
              <a:off x="438556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E6973B98-9057-6556-5E52-532F5F782728}"/>
                </a:ext>
              </a:extLst>
            </p:cNvPr>
            <p:cNvSpPr/>
            <p:nvPr/>
          </p:nvSpPr>
          <p:spPr>
            <a:xfrm>
              <a:off x="4119487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69B1860D-4AC1-4A65-5838-A4344C878627}"/>
                </a:ext>
              </a:extLst>
            </p:cNvPr>
            <p:cNvSpPr/>
            <p:nvPr/>
          </p:nvSpPr>
          <p:spPr>
            <a:xfrm>
              <a:off x="387057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C87246DD-F82E-8A79-5CEE-6AEBCC762BE0}"/>
                </a:ext>
              </a:extLst>
            </p:cNvPr>
            <p:cNvSpPr/>
            <p:nvPr/>
          </p:nvSpPr>
          <p:spPr>
            <a:xfrm>
              <a:off x="360449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DDD267A-DA8F-4025-561B-C26E8F34D90D}"/>
                </a:ext>
              </a:extLst>
            </p:cNvPr>
            <p:cNvSpPr/>
            <p:nvPr/>
          </p:nvSpPr>
          <p:spPr>
            <a:xfrm>
              <a:off x="3338423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B7063E69-EA73-575A-6180-99C1A0B6F1D6}"/>
                </a:ext>
              </a:extLst>
            </p:cNvPr>
            <p:cNvSpPr/>
            <p:nvPr/>
          </p:nvSpPr>
          <p:spPr>
            <a:xfrm>
              <a:off x="3080928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121FBA4E-5C06-D5A2-D38C-FC43876E85EC}"/>
                </a:ext>
              </a:extLst>
            </p:cNvPr>
            <p:cNvSpPr/>
            <p:nvPr/>
          </p:nvSpPr>
          <p:spPr>
            <a:xfrm>
              <a:off x="2814847" y="578848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997E8AF6-3429-0D09-8B16-875030BE69AF}"/>
                </a:ext>
              </a:extLst>
            </p:cNvPr>
            <p:cNvSpPr/>
            <p:nvPr/>
          </p:nvSpPr>
          <p:spPr>
            <a:xfrm>
              <a:off x="2557353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65255A0-F1AB-3A94-2FE1-2164D68C4354}"/>
                </a:ext>
              </a:extLst>
            </p:cNvPr>
            <p:cNvSpPr/>
            <p:nvPr/>
          </p:nvSpPr>
          <p:spPr>
            <a:xfrm>
              <a:off x="2291278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9AA00F95-817B-7E78-9BE3-910BD6EF80F9}"/>
                </a:ext>
              </a:extLst>
            </p:cNvPr>
            <p:cNvSpPr/>
            <p:nvPr/>
          </p:nvSpPr>
          <p:spPr>
            <a:xfrm>
              <a:off x="2025197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4527AA0-BE77-231D-0B66-F2FB3EA40C24}"/>
                </a:ext>
              </a:extLst>
            </p:cNvPr>
            <p:cNvSpPr/>
            <p:nvPr/>
          </p:nvSpPr>
          <p:spPr>
            <a:xfrm>
              <a:off x="176770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CED0AC4-EAC4-845C-01F0-31E89BEB68A7}"/>
                </a:ext>
              </a:extLst>
            </p:cNvPr>
            <p:cNvSpPr/>
            <p:nvPr/>
          </p:nvSpPr>
          <p:spPr>
            <a:xfrm>
              <a:off x="150162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B323274-AF24-1C67-01F3-FEF762A15701}"/>
                </a:ext>
              </a:extLst>
            </p:cNvPr>
            <p:cNvSpPr/>
            <p:nvPr/>
          </p:nvSpPr>
          <p:spPr>
            <a:xfrm>
              <a:off x="1244131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F9D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ACA2C706-8EB4-E111-278A-64BA66EE3033}"/>
                </a:ext>
              </a:extLst>
            </p:cNvPr>
            <p:cNvSpPr/>
            <p:nvPr/>
          </p:nvSpPr>
          <p:spPr>
            <a:xfrm>
              <a:off x="7242067" y="542721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8B1AA8F-0893-DF6C-C19C-D042510489D8}"/>
                </a:ext>
              </a:extLst>
            </p:cNvPr>
            <p:cNvSpPr/>
            <p:nvPr/>
          </p:nvSpPr>
          <p:spPr>
            <a:xfrm>
              <a:off x="7001712" y="5326928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5309DE5D-FA44-2862-6D71-895E56C6573E}"/>
                </a:ext>
              </a:extLst>
            </p:cNvPr>
            <p:cNvSpPr/>
            <p:nvPr/>
          </p:nvSpPr>
          <p:spPr>
            <a:xfrm>
              <a:off x="6735658" y="5527498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C155702D-F8CF-7EE4-DD89-75B2F89B412E}"/>
                </a:ext>
              </a:extLst>
            </p:cNvPr>
            <p:cNvSpPr/>
            <p:nvPr/>
          </p:nvSpPr>
          <p:spPr>
            <a:xfrm>
              <a:off x="6469604" y="552749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64579D74-DF0A-F219-9E10-F1D9C9CEA77A}"/>
                </a:ext>
              </a:extLst>
            </p:cNvPr>
            <p:cNvSpPr/>
            <p:nvPr/>
          </p:nvSpPr>
          <p:spPr>
            <a:xfrm>
              <a:off x="6212098" y="5226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C2CCAD2-E35B-8E3E-3487-14C478067DFB}"/>
                </a:ext>
              </a:extLst>
            </p:cNvPr>
            <p:cNvSpPr/>
            <p:nvPr/>
          </p:nvSpPr>
          <p:spPr>
            <a:xfrm>
              <a:off x="5946008" y="5226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23D4A894-DC8D-1F8D-557E-74363F7C5F34}"/>
                </a:ext>
              </a:extLst>
            </p:cNvPr>
            <p:cNvSpPr/>
            <p:nvPr/>
          </p:nvSpPr>
          <p:spPr>
            <a:xfrm>
              <a:off x="5688513" y="5176501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0CFF03CE-31F5-3697-300B-5F9D12CC8D45}"/>
                </a:ext>
              </a:extLst>
            </p:cNvPr>
            <p:cNvSpPr/>
            <p:nvPr/>
          </p:nvSpPr>
          <p:spPr>
            <a:xfrm>
              <a:off x="5422438" y="537707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7A2E29C-84AC-55D4-0C78-91191397D5C5}"/>
                </a:ext>
              </a:extLst>
            </p:cNvPr>
            <p:cNvSpPr/>
            <p:nvPr/>
          </p:nvSpPr>
          <p:spPr>
            <a:xfrm>
              <a:off x="5156357" y="552749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04662B4-9D78-F567-16C1-5D02037C8044}"/>
                </a:ext>
              </a:extLst>
            </p:cNvPr>
            <p:cNvSpPr/>
            <p:nvPr/>
          </p:nvSpPr>
          <p:spPr>
            <a:xfrm>
              <a:off x="4898863" y="537707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B920F1E-D1BE-6EEF-9C07-F9191026E6D8}"/>
                </a:ext>
              </a:extLst>
            </p:cNvPr>
            <p:cNvSpPr/>
            <p:nvPr/>
          </p:nvSpPr>
          <p:spPr>
            <a:xfrm>
              <a:off x="4632788" y="552749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AF24D264-2E66-7986-04AF-8F36D106F8DE}"/>
                </a:ext>
              </a:extLst>
            </p:cNvPr>
            <p:cNvSpPr/>
            <p:nvPr/>
          </p:nvSpPr>
          <p:spPr>
            <a:xfrm>
              <a:off x="4375293" y="567791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84B5973-0C83-1125-5ACE-DE1D2CCC85F7}"/>
                </a:ext>
              </a:extLst>
            </p:cNvPr>
            <p:cNvSpPr/>
            <p:nvPr/>
          </p:nvSpPr>
          <p:spPr>
            <a:xfrm>
              <a:off x="4119486" y="578848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5E0C6F0-5F02-74D0-16DB-B958F602B1D2}"/>
                </a:ext>
              </a:extLst>
            </p:cNvPr>
            <p:cNvSpPr/>
            <p:nvPr/>
          </p:nvSpPr>
          <p:spPr>
            <a:xfrm>
              <a:off x="3860303" y="557763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6970724F-0B9E-CB9A-768C-FB6206731512}"/>
                </a:ext>
              </a:extLst>
            </p:cNvPr>
            <p:cNvSpPr/>
            <p:nvPr/>
          </p:nvSpPr>
          <p:spPr>
            <a:xfrm>
              <a:off x="3594223" y="562778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B742EF4-7105-3CE6-80C6-CBD2BED4EB2B}"/>
                </a:ext>
              </a:extLst>
            </p:cNvPr>
            <p:cNvSpPr/>
            <p:nvPr/>
          </p:nvSpPr>
          <p:spPr>
            <a:xfrm>
              <a:off x="3322238" y="5036349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A99F4C77-5804-7055-7293-043083B9C9E3}"/>
                </a:ext>
              </a:extLst>
            </p:cNvPr>
            <p:cNvSpPr/>
            <p:nvPr/>
          </p:nvSpPr>
          <p:spPr>
            <a:xfrm>
              <a:off x="3070653" y="542721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A9FAF09D-D5B5-F650-8BC7-A211D8E6856D}"/>
                </a:ext>
              </a:extLst>
            </p:cNvPr>
            <p:cNvSpPr/>
            <p:nvPr/>
          </p:nvSpPr>
          <p:spPr>
            <a:xfrm>
              <a:off x="2804573" y="542721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8A1471E8-7255-F349-6BC0-4F07601E81E0}"/>
                </a:ext>
              </a:extLst>
            </p:cNvPr>
            <p:cNvSpPr/>
            <p:nvPr/>
          </p:nvSpPr>
          <p:spPr>
            <a:xfrm>
              <a:off x="2547078" y="567791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32BADB21-5580-0D80-21EE-D3B34AEDBC45}"/>
                </a:ext>
              </a:extLst>
            </p:cNvPr>
            <p:cNvSpPr/>
            <p:nvPr/>
          </p:nvSpPr>
          <p:spPr>
            <a:xfrm>
              <a:off x="2281003" y="5226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0BE3F7EA-B0EE-CAE3-9E82-28F1A5005E58}"/>
                </a:ext>
              </a:extLst>
            </p:cNvPr>
            <p:cNvSpPr/>
            <p:nvPr/>
          </p:nvSpPr>
          <p:spPr>
            <a:xfrm>
              <a:off x="2014922" y="5226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8CE4A07D-3D60-AE2E-E54B-9B53832A317C}"/>
                </a:ext>
              </a:extLst>
            </p:cNvPr>
            <p:cNvSpPr/>
            <p:nvPr/>
          </p:nvSpPr>
          <p:spPr>
            <a:xfrm>
              <a:off x="1757428" y="542721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6C1ABB51-15A1-F652-5D52-31F2618922D2}"/>
                </a:ext>
              </a:extLst>
            </p:cNvPr>
            <p:cNvSpPr/>
            <p:nvPr/>
          </p:nvSpPr>
          <p:spPr>
            <a:xfrm>
              <a:off x="1491353" y="552749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ECA66C6-E229-A7E9-5B52-E4D9E46E8104}"/>
                </a:ext>
              </a:extLst>
            </p:cNvPr>
            <p:cNvSpPr/>
            <p:nvPr/>
          </p:nvSpPr>
          <p:spPr>
            <a:xfrm>
              <a:off x="1233856" y="557763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B07AA1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6ED36264-2507-EC8D-5743-F06F0B18AC0E}"/>
                </a:ext>
              </a:extLst>
            </p:cNvPr>
            <p:cNvSpPr/>
            <p:nvPr/>
          </p:nvSpPr>
          <p:spPr>
            <a:xfrm>
              <a:off x="7242067" y="567791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600E0DB-F279-71E4-3F86-EE546A9D919D}"/>
                </a:ext>
              </a:extLst>
            </p:cNvPr>
            <p:cNvSpPr/>
            <p:nvPr/>
          </p:nvSpPr>
          <p:spPr>
            <a:xfrm>
              <a:off x="7011987" y="5888763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51FC077E-CC5C-0C2D-5451-B06593A1E75A}"/>
                </a:ext>
              </a:extLst>
            </p:cNvPr>
            <p:cNvSpPr/>
            <p:nvPr/>
          </p:nvSpPr>
          <p:spPr>
            <a:xfrm>
              <a:off x="6745933" y="5838619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A99DF4CC-4F4D-D73B-5DF7-E9DEE6068720}"/>
                </a:ext>
              </a:extLst>
            </p:cNvPr>
            <p:cNvSpPr/>
            <p:nvPr/>
          </p:nvSpPr>
          <p:spPr>
            <a:xfrm>
              <a:off x="6479879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E0B3E98-B39A-15F5-6165-A9A490C9ECEF}"/>
                </a:ext>
              </a:extLst>
            </p:cNvPr>
            <p:cNvSpPr/>
            <p:nvPr/>
          </p:nvSpPr>
          <p:spPr>
            <a:xfrm>
              <a:off x="622237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B5A58B0-7D02-D382-EFB6-0759E6C7E1DB}"/>
                </a:ext>
              </a:extLst>
            </p:cNvPr>
            <p:cNvSpPr/>
            <p:nvPr/>
          </p:nvSpPr>
          <p:spPr>
            <a:xfrm>
              <a:off x="595628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2654617B-86DA-84EC-2805-279C45C61CCA}"/>
                </a:ext>
              </a:extLst>
            </p:cNvPr>
            <p:cNvSpPr/>
            <p:nvPr/>
          </p:nvSpPr>
          <p:spPr>
            <a:xfrm>
              <a:off x="543271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C6C84BA-1FA4-0BF6-1450-581F50A5D176}"/>
                </a:ext>
              </a:extLst>
            </p:cNvPr>
            <p:cNvSpPr/>
            <p:nvPr/>
          </p:nvSpPr>
          <p:spPr>
            <a:xfrm>
              <a:off x="490913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7594916A-DF18-0CD6-B6A7-1274BEBCED51}"/>
                </a:ext>
              </a:extLst>
            </p:cNvPr>
            <p:cNvSpPr/>
            <p:nvPr/>
          </p:nvSpPr>
          <p:spPr>
            <a:xfrm>
              <a:off x="4643063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05BC760A-2A13-6974-2DAD-E392BFBFDC06}"/>
                </a:ext>
              </a:extLst>
            </p:cNvPr>
            <p:cNvSpPr/>
            <p:nvPr/>
          </p:nvSpPr>
          <p:spPr>
            <a:xfrm>
              <a:off x="438556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AD8C190-8BFD-0430-C2BA-A1964CB01E0C}"/>
                </a:ext>
              </a:extLst>
            </p:cNvPr>
            <p:cNvSpPr/>
            <p:nvPr/>
          </p:nvSpPr>
          <p:spPr>
            <a:xfrm>
              <a:off x="387057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BED037EA-5737-EB74-F9E2-28E57A6B97EA}"/>
                </a:ext>
              </a:extLst>
            </p:cNvPr>
            <p:cNvSpPr/>
            <p:nvPr/>
          </p:nvSpPr>
          <p:spPr>
            <a:xfrm>
              <a:off x="360449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6F5ED188-6CC8-76F2-596A-1A080985C457}"/>
                </a:ext>
              </a:extLst>
            </p:cNvPr>
            <p:cNvSpPr/>
            <p:nvPr/>
          </p:nvSpPr>
          <p:spPr>
            <a:xfrm>
              <a:off x="281484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5D782052-D6AA-6B9D-18AE-4360444C0E37}"/>
                </a:ext>
              </a:extLst>
            </p:cNvPr>
            <p:cNvSpPr/>
            <p:nvPr/>
          </p:nvSpPr>
          <p:spPr>
            <a:xfrm>
              <a:off x="2557353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554D1DF-C679-98C2-8EBE-697FDB6353CF}"/>
                </a:ext>
              </a:extLst>
            </p:cNvPr>
            <p:cNvSpPr/>
            <p:nvPr/>
          </p:nvSpPr>
          <p:spPr>
            <a:xfrm>
              <a:off x="229127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5211EAB1-C81E-D167-7A3B-CFCFA2C04E00}"/>
                </a:ext>
              </a:extLst>
            </p:cNvPr>
            <p:cNvSpPr/>
            <p:nvPr/>
          </p:nvSpPr>
          <p:spPr>
            <a:xfrm>
              <a:off x="2025197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0B1AABB-E5AD-36AE-1C3F-4FCF3265EC6C}"/>
                </a:ext>
              </a:extLst>
            </p:cNvPr>
            <p:cNvSpPr/>
            <p:nvPr/>
          </p:nvSpPr>
          <p:spPr>
            <a:xfrm>
              <a:off x="176770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FBC26332-4004-9F7B-4F2D-5FCFF4865646}"/>
                </a:ext>
              </a:extLst>
            </p:cNvPr>
            <p:cNvSpPr/>
            <p:nvPr/>
          </p:nvSpPr>
          <p:spPr>
            <a:xfrm>
              <a:off x="150162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2B11034D-FE07-87BB-EDDF-393B3BB1C4F6}"/>
                </a:ext>
              </a:extLst>
            </p:cNvPr>
            <p:cNvSpPr/>
            <p:nvPr/>
          </p:nvSpPr>
          <p:spPr>
            <a:xfrm>
              <a:off x="1244131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DC948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FC4DC768-68D3-33FF-E3B4-02969003E943}"/>
                </a:ext>
              </a:extLst>
            </p:cNvPr>
            <p:cNvSpPr/>
            <p:nvPr/>
          </p:nvSpPr>
          <p:spPr>
            <a:xfrm>
              <a:off x="7219973" y="401732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F08D8706-9290-D3F3-649D-86D550166BFF}"/>
                </a:ext>
              </a:extLst>
            </p:cNvPr>
            <p:cNvSpPr/>
            <p:nvPr/>
          </p:nvSpPr>
          <p:spPr>
            <a:xfrm>
              <a:off x="6995802" y="3816755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1F553B12-EC64-CDFC-67C9-58D52AA67DA5}"/>
                </a:ext>
              </a:extLst>
            </p:cNvPr>
            <p:cNvSpPr/>
            <p:nvPr/>
          </p:nvSpPr>
          <p:spPr>
            <a:xfrm>
              <a:off x="6729748" y="1811079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1E7EEC0F-F929-C5A9-4FAB-AB50C35BC7AA}"/>
                </a:ext>
              </a:extLst>
            </p:cNvPr>
            <p:cNvSpPr/>
            <p:nvPr/>
          </p:nvSpPr>
          <p:spPr>
            <a:xfrm>
              <a:off x="6463694" y="2262355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5F8C2D1E-3251-05C1-FD3A-F0528057914B}"/>
                </a:ext>
              </a:extLst>
            </p:cNvPr>
            <p:cNvSpPr/>
            <p:nvPr/>
          </p:nvSpPr>
          <p:spPr>
            <a:xfrm>
              <a:off x="6206188" y="276377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F45038EE-6155-B3CE-14D9-39D380C7D08D}"/>
                </a:ext>
              </a:extLst>
            </p:cNvPr>
            <p:cNvSpPr/>
            <p:nvPr/>
          </p:nvSpPr>
          <p:spPr>
            <a:xfrm>
              <a:off x="5940098" y="256320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2478EC8D-2EC5-721B-13B4-4A77CB48F591}"/>
                </a:ext>
              </a:extLst>
            </p:cNvPr>
            <p:cNvSpPr/>
            <p:nvPr/>
          </p:nvSpPr>
          <p:spPr>
            <a:xfrm>
              <a:off x="5682603" y="2713634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EB600D2-A7B5-A4C6-48C4-FA07BE9B1843}"/>
                </a:ext>
              </a:extLst>
            </p:cNvPr>
            <p:cNvSpPr/>
            <p:nvPr/>
          </p:nvSpPr>
          <p:spPr>
            <a:xfrm>
              <a:off x="5416528" y="3215057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A22185C-BE36-303A-F193-DD9AB501B568}"/>
                </a:ext>
              </a:extLst>
            </p:cNvPr>
            <p:cNvSpPr/>
            <p:nvPr/>
          </p:nvSpPr>
          <p:spPr>
            <a:xfrm>
              <a:off x="5150447" y="246292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AEAF32-2EC5-118D-1F78-B6D9BE0E0A9A}"/>
                </a:ext>
              </a:extLst>
            </p:cNvPr>
            <p:cNvSpPr/>
            <p:nvPr/>
          </p:nvSpPr>
          <p:spPr>
            <a:xfrm>
              <a:off x="4892953" y="2262355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5AFB0F88-1A0D-94AA-6E3A-CAD3C9C8CD3E}"/>
                </a:ext>
              </a:extLst>
            </p:cNvPr>
            <p:cNvSpPr/>
            <p:nvPr/>
          </p:nvSpPr>
          <p:spPr>
            <a:xfrm>
              <a:off x="4647426" y="3816755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5987FC46-C5E4-C4DC-D864-13BD4BEE50F6}"/>
                </a:ext>
              </a:extLst>
            </p:cNvPr>
            <p:cNvSpPr/>
            <p:nvPr/>
          </p:nvSpPr>
          <p:spPr>
            <a:xfrm>
              <a:off x="4389931" y="3917044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B9229617-33EF-9AD0-F0C4-75E2D12F8EC0}"/>
                </a:ext>
              </a:extLst>
            </p:cNvPr>
            <p:cNvSpPr/>
            <p:nvPr/>
          </p:nvSpPr>
          <p:spPr>
            <a:xfrm>
              <a:off x="4103302" y="396718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219B44D2-1023-787B-F2D6-4472AA578A27}"/>
                </a:ext>
              </a:extLst>
            </p:cNvPr>
            <p:cNvSpPr/>
            <p:nvPr/>
          </p:nvSpPr>
          <p:spPr>
            <a:xfrm>
              <a:off x="3854393" y="3515903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74CA7E7-7D12-01F4-5367-6D1EEA20753B}"/>
                </a:ext>
              </a:extLst>
            </p:cNvPr>
            <p:cNvSpPr/>
            <p:nvPr/>
          </p:nvSpPr>
          <p:spPr>
            <a:xfrm>
              <a:off x="3588313" y="2011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F5D5D104-E84C-3A78-9E68-4F846A02D4E1}"/>
                </a:ext>
              </a:extLst>
            </p:cNvPr>
            <p:cNvSpPr/>
            <p:nvPr/>
          </p:nvSpPr>
          <p:spPr>
            <a:xfrm>
              <a:off x="3322238" y="216207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AD9D4F49-3E3F-D5B0-A755-099A02B79061}"/>
                </a:ext>
              </a:extLst>
            </p:cNvPr>
            <p:cNvSpPr/>
            <p:nvPr/>
          </p:nvSpPr>
          <p:spPr>
            <a:xfrm>
              <a:off x="3064743" y="2412781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4C9A02A4-F4B1-28E9-6ED7-9E4F2CFA9D52}"/>
                </a:ext>
              </a:extLst>
            </p:cNvPr>
            <p:cNvSpPr/>
            <p:nvPr/>
          </p:nvSpPr>
          <p:spPr>
            <a:xfrm>
              <a:off x="2798663" y="2262355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DC322CEA-A868-AF67-FE1D-6C4F46891BED}"/>
                </a:ext>
              </a:extLst>
            </p:cNvPr>
            <p:cNvSpPr/>
            <p:nvPr/>
          </p:nvSpPr>
          <p:spPr>
            <a:xfrm>
              <a:off x="2541168" y="256320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1956028-B092-C124-A84B-DC2D617E98DE}"/>
                </a:ext>
              </a:extLst>
            </p:cNvPr>
            <p:cNvSpPr/>
            <p:nvPr/>
          </p:nvSpPr>
          <p:spPr>
            <a:xfrm>
              <a:off x="2295641" y="3164913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F1C8D5F9-228F-79BD-5FED-76B226F7CC55}"/>
                </a:ext>
              </a:extLst>
            </p:cNvPr>
            <p:cNvSpPr/>
            <p:nvPr/>
          </p:nvSpPr>
          <p:spPr>
            <a:xfrm>
              <a:off x="2009012" y="266349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A6FF075-BA2B-E911-3FA6-B2105D066F3B}"/>
                </a:ext>
              </a:extLst>
            </p:cNvPr>
            <p:cNvSpPr/>
            <p:nvPr/>
          </p:nvSpPr>
          <p:spPr>
            <a:xfrm>
              <a:off x="1751518" y="266349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C3165635-F602-099D-7A98-EDD8DBD5CBAB}"/>
                </a:ext>
              </a:extLst>
            </p:cNvPr>
            <p:cNvSpPr/>
            <p:nvPr/>
          </p:nvSpPr>
          <p:spPr>
            <a:xfrm>
              <a:off x="1485443" y="201164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1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37EF15CD-2215-EB56-2277-6249D91D0E3F}"/>
                </a:ext>
              </a:extLst>
            </p:cNvPr>
            <p:cNvSpPr/>
            <p:nvPr/>
          </p:nvSpPr>
          <p:spPr>
            <a:xfrm>
              <a:off x="1227946" y="256320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59A14F"/>
            </a:solidFill>
            <a:ln w="5244" cap="sq">
              <a:solidFill>
                <a:srgbClr val="59A14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9A9D8B26-3919-251A-D2D6-8677EF6AF0E1}"/>
                </a:ext>
              </a:extLst>
            </p:cNvPr>
            <p:cNvSpPr/>
            <p:nvPr/>
          </p:nvSpPr>
          <p:spPr>
            <a:xfrm>
              <a:off x="7252342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6541959-9CCC-7D46-8F3A-DD6307ACFF55}"/>
                </a:ext>
              </a:extLst>
            </p:cNvPr>
            <p:cNvSpPr/>
            <p:nvPr/>
          </p:nvSpPr>
          <p:spPr>
            <a:xfrm>
              <a:off x="7011987" y="6089334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C5059069-4B65-6FFB-C2EE-28D6C9CA4392}"/>
                </a:ext>
              </a:extLst>
            </p:cNvPr>
            <p:cNvSpPr/>
            <p:nvPr/>
          </p:nvSpPr>
          <p:spPr>
            <a:xfrm>
              <a:off x="6745933" y="5838619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CB02DA7C-4730-6F73-F26F-7D1535F2CD0D}"/>
                </a:ext>
              </a:extLst>
            </p:cNvPr>
            <p:cNvSpPr/>
            <p:nvPr/>
          </p:nvSpPr>
          <p:spPr>
            <a:xfrm>
              <a:off x="6479879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A0BA8084-3961-DD41-2A6B-65A0302609B5}"/>
                </a:ext>
              </a:extLst>
            </p:cNvPr>
            <p:cNvSpPr/>
            <p:nvPr/>
          </p:nvSpPr>
          <p:spPr>
            <a:xfrm>
              <a:off x="6222373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717C85B5-667F-B55E-78A8-581E4D118C0F}"/>
                </a:ext>
              </a:extLst>
            </p:cNvPr>
            <p:cNvSpPr/>
            <p:nvPr/>
          </p:nvSpPr>
          <p:spPr>
            <a:xfrm>
              <a:off x="5956283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539D2B58-420B-97E2-8C42-423AA27E20E0}"/>
                </a:ext>
              </a:extLst>
            </p:cNvPr>
            <p:cNvSpPr/>
            <p:nvPr/>
          </p:nvSpPr>
          <p:spPr>
            <a:xfrm>
              <a:off x="569878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3E4F0DAC-29A0-3080-4B9E-B1E85CFCAD91}"/>
                </a:ext>
              </a:extLst>
            </p:cNvPr>
            <p:cNvSpPr/>
            <p:nvPr/>
          </p:nvSpPr>
          <p:spPr>
            <a:xfrm>
              <a:off x="543271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F279099-2DBB-BE7A-D651-C39840F981A4}"/>
                </a:ext>
              </a:extLst>
            </p:cNvPr>
            <p:cNvSpPr/>
            <p:nvPr/>
          </p:nvSpPr>
          <p:spPr>
            <a:xfrm>
              <a:off x="5166632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806FBA59-C4E6-3275-9726-A7BEEFDBE25B}"/>
                </a:ext>
              </a:extLst>
            </p:cNvPr>
            <p:cNvSpPr/>
            <p:nvPr/>
          </p:nvSpPr>
          <p:spPr>
            <a:xfrm>
              <a:off x="4909138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C6B0B2B-36CE-31C0-BA8A-DF4FE7F9748F}"/>
                </a:ext>
              </a:extLst>
            </p:cNvPr>
            <p:cNvSpPr/>
            <p:nvPr/>
          </p:nvSpPr>
          <p:spPr>
            <a:xfrm>
              <a:off x="464306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2141D3A-758F-CF96-7277-52A1EB69AEE7}"/>
                </a:ext>
              </a:extLst>
            </p:cNvPr>
            <p:cNvSpPr/>
            <p:nvPr/>
          </p:nvSpPr>
          <p:spPr>
            <a:xfrm>
              <a:off x="438556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E256D636-1D15-39EE-6938-6E5B4365F5BE}"/>
                </a:ext>
              </a:extLst>
            </p:cNvPr>
            <p:cNvSpPr/>
            <p:nvPr/>
          </p:nvSpPr>
          <p:spPr>
            <a:xfrm>
              <a:off x="4119487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7B0CD09E-48EB-63D5-952A-A319F2A3704D}"/>
                </a:ext>
              </a:extLst>
            </p:cNvPr>
            <p:cNvSpPr/>
            <p:nvPr/>
          </p:nvSpPr>
          <p:spPr>
            <a:xfrm>
              <a:off x="387057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28779E2A-0D21-A1C8-8507-1779332FE3F9}"/>
                </a:ext>
              </a:extLst>
            </p:cNvPr>
            <p:cNvSpPr/>
            <p:nvPr/>
          </p:nvSpPr>
          <p:spPr>
            <a:xfrm>
              <a:off x="360449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B823608-58F2-E8C8-6882-DC3CE859D51C}"/>
                </a:ext>
              </a:extLst>
            </p:cNvPr>
            <p:cNvSpPr/>
            <p:nvPr/>
          </p:nvSpPr>
          <p:spPr>
            <a:xfrm>
              <a:off x="308092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BAA08ADD-5305-E81C-DB4D-832BBD78E44E}"/>
                </a:ext>
              </a:extLst>
            </p:cNvPr>
            <p:cNvSpPr/>
            <p:nvPr/>
          </p:nvSpPr>
          <p:spPr>
            <a:xfrm>
              <a:off x="281484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914DFF8-D09E-3EEF-7037-0207D5CF4469}"/>
                </a:ext>
              </a:extLst>
            </p:cNvPr>
            <p:cNvSpPr/>
            <p:nvPr/>
          </p:nvSpPr>
          <p:spPr>
            <a:xfrm>
              <a:off x="2557353" y="5888763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223EED6-2670-BA89-F2EB-51DBF05A6FED}"/>
                </a:ext>
              </a:extLst>
            </p:cNvPr>
            <p:cNvSpPr/>
            <p:nvPr/>
          </p:nvSpPr>
          <p:spPr>
            <a:xfrm>
              <a:off x="2291278" y="5888763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9F05FA0-3357-2736-F818-186910BB729B}"/>
                </a:ext>
              </a:extLst>
            </p:cNvPr>
            <p:cNvSpPr/>
            <p:nvPr/>
          </p:nvSpPr>
          <p:spPr>
            <a:xfrm>
              <a:off x="2025197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97AF38E7-62D6-A40E-8A23-1271E20595A8}"/>
                </a:ext>
              </a:extLst>
            </p:cNvPr>
            <p:cNvSpPr/>
            <p:nvPr/>
          </p:nvSpPr>
          <p:spPr>
            <a:xfrm>
              <a:off x="176770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EAFCD6BD-D9DD-36D1-B9F6-3962B866C15B}"/>
                </a:ext>
              </a:extLst>
            </p:cNvPr>
            <p:cNvSpPr/>
            <p:nvPr/>
          </p:nvSpPr>
          <p:spPr>
            <a:xfrm>
              <a:off x="1501628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9DEA4B54-A396-BF06-47AF-392A51273B3D}"/>
                </a:ext>
              </a:extLst>
            </p:cNvPr>
            <p:cNvSpPr/>
            <p:nvPr/>
          </p:nvSpPr>
          <p:spPr>
            <a:xfrm>
              <a:off x="1244131" y="5938908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76B7B2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AF033BFA-3819-1133-D4BD-885302D8F9E9}"/>
                </a:ext>
              </a:extLst>
            </p:cNvPr>
            <p:cNvSpPr/>
            <p:nvPr/>
          </p:nvSpPr>
          <p:spPr>
            <a:xfrm>
              <a:off x="7240521" y="3666329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893FB145-31E2-43C9-12F8-F60D889C17D6}"/>
                </a:ext>
              </a:extLst>
            </p:cNvPr>
            <p:cNvSpPr/>
            <p:nvPr/>
          </p:nvSpPr>
          <p:spPr>
            <a:xfrm>
              <a:off x="7000166" y="4418460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4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E4691517-A2D7-35F0-8E3F-CFAD2FC19CB2}"/>
                </a:ext>
              </a:extLst>
            </p:cNvPr>
            <p:cNvSpPr/>
            <p:nvPr/>
          </p:nvSpPr>
          <p:spPr>
            <a:xfrm>
              <a:off x="6734112" y="4518742"/>
              <a:ext cx="72000" cy="72000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4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608DF1D2-6DAD-E69B-495D-422D1B31509E}"/>
                </a:ext>
              </a:extLst>
            </p:cNvPr>
            <p:cNvSpPr/>
            <p:nvPr/>
          </p:nvSpPr>
          <p:spPr>
            <a:xfrm>
              <a:off x="6468058" y="421789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61D10D99-633F-163B-9428-481BA92F3A11}"/>
                </a:ext>
              </a:extLst>
            </p:cNvPr>
            <p:cNvSpPr/>
            <p:nvPr/>
          </p:nvSpPr>
          <p:spPr>
            <a:xfrm>
              <a:off x="6210552" y="411760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90C0750C-8D10-B4B7-14D0-61C94CEBF607}"/>
                </a:ext>
              </a:extLst>
            </p:cNvPr>
            <p:cNvSpPr/>
            <p:nvPr/>
          </p:nvSpPr>
          <p:spPr>
            <a:xfrm>
              <a:off x="5944462" y="396718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79C24A7D-7C53-D766-5C8E-9B467466B50B}"/>
                </a:ext>
              </a:extLst>
            </p:cNvPr>
            <p:cNvSpPr/>
            <p:nvPr/>
          </p:nvSpPr>
          <p:spPr>
            <a:xfrm>
              <a:off x="5686967" y="396718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0ED49075-D1F4-2D5E-5C67-BE4D13799D0B}"/>
                </a:ext>
              </a:extLst>
            </p:cNvPr>
            <p:cNvSpPr/>
            <p:nvPr/>
          </p:nvSpPr>
          <p:spPr>
            <a:xfrm>
              <a:off x="5420892" y="401732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728F1E15-B3ED-1388-1E9E-4FD0FD628BB3}"/>
                </a:ext>
              </a:extLst>
            </p:cNvPr>
            <p:cNvSpPr/>
            <p:nvPr/>
          </p:nvSpPr>
          <p:spPr>
            <a:xfrm>
              <a:off x="5154811" y="431817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87EBD0F1-106A-43FA-DF6B-BDD786349676}"/>
                </a:ext>
              </a:extLst>
            </p:cNvPr>
            <p:cNvSpPr/>
            <p:nvPr/>
          </p:nvSpPr>
          <p:spPr>
            <a:xfrm>
              <a:off x="4897317" y="396718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891B69A6-7DF7-5F91-6CA0-3EF713FDB61C}"/>
                </a:ext>
              </a:extLst>
            </p:cNvPr>
            <p:cNvSpPr/>
            <p:nvPr/>
          </p:nvSpPr>
          <p:spPr>
            <a:xfrm>
              <a:off x="4631242" y="4970021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2EE7BE69-102F-EB27-E0EB-D9A4CCE40405}"/>
                </a:ext>
              </a:extLst>
            </p:cNvPr>
            <p:cNvSpPr/>
            <p:nvPr/>
          </p:nvSpPr>
          <p:spPr>
            <a:xfrm>
              <a:off x="4373747" y="4719313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3519D2D0-A6CF-5683-55B3-F400F694640A}"/>
                </a:ext>
              </a:extLst>
            </p:cNvPr>
            <p:cNvSpPr/>
            <p:nvPr/>
          </p:nvSpPr>
          <p:spPr>
            <a:xfrm>
              <a:off x="4107666" y="421789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E1AA5110-4B53-99B1-9EDB-B1B7C0FA8514}"/>
                </a:ext>
              </a:extLst>
            </p:cNvPr>
            <p:cNvSpPr/>
            <p:nvPr/>
          </p:nvSpPr>
          <p:spPr>
            <a:xfrm>
              <a:off x="3858757" y="4368323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43ADF8D6-6E30-7040-9C60-43E05296DE24}"/>
                </a:ext>
              </a:extLst>
            </p:cNvPr>
            <p:cNvSpPr/>
            <p:nvPr/>
          </p:nvSpPr>
          <p:spPr>
            <a:xfrm>
              <a:off x="3592677" y="2613352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3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2F7D87B-FED7-B0D3-DF2D-89D4D4565CC8}"/>
                </a:ext>
              </a:extLst>
            </p:cNvPr>
            <p:cNvSpPr/>
            <p:nvPr/>
          </p:nvSpPr>
          <p:spPr>
            <a:xfrm>
              <a:off x="3326602" y="3515903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3F5E56B6-F8C3-CD5C-69D9-8375DD727A7F}"/>
                </a:ext>
              </a:extLst>
            </p:cNvPr>
            <p:cNvSpPr/>
            <p:nvPr/>
          </p:nvSpPr>
          <p:spPr>
            <a:xfrm>
              <a:off x="3069107" y="466916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0DCF57CB-97F6-E434-EA6F-B7746E7872AC}"/>
                </a:ext>
              </a:extLst>
            </p:cNvPr>
            <p:cNvSpPr/>
            <p:nvPr/>
          </p:nvSpPr>
          <p:spPr>
            <a:xfrm>
              <a:off x="2803027" y="3766618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798F781F-D796-39E8-375F-3A3926AA368A}"/>
                </a:ext>
              </a:extLst>
            </p:cNvPr>
            <p:cNvSpPr/>
            <p:nvPr/>
          </p:nvSpPr>
          <p:spPr>
            <a:xfrm>
              <a:off x="2545532" y="386690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B04C9BB0-8BBA-ACA8-FE9E-B68103B34E07}"/>
                </a:ext>
              </a:extLst>
            </p:cNvPr>
            <p:cNvSpPr/>
            <p:nvPr/>
          </p:nvSpPr>
          <p:spPr>
            <a:xfrm>
              <a:off x="2279457" y="406747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8DDFEB24-A4C9-CCC2-7AF3-8274C69542C8}"/>
                </a:ext>
              </a:extLst>
            </p:cNvPr>
            <p:cNvSpPr/>
            <p:nvPr/>
          </p:nvSpPr>
          <p:spPr>
            <a:xfrm>
              <a:off x="2013376" y="3365477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40DA7CE-73D0-A950-98E5-8617399C8F9E}"/>
                </a:ext>
              </a:extLst>
            </p:cNvPr>
            <p:cNvSpPr/>
            <p:nvPr/>
          </p:nvSpPr>
          <p:spPr>
            <a:xfrm>
              <a:off x="1755882" y="3465765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CE0D4F2-2544-8619-5DE0-9BFB99751186}"/>
                </a:ext>
              </a:extLst>
            </p:cNvPr>
            <p:cNvSpPr/>
            <p:nvPr/>
          </p:nvSpPr>
          <p:spPr>
            <a:xfrm>
              <a:off x="1489807" y="3616191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4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8DB952DD-5FC8-9355-B6B5-19F8FC4B0253}"/>
                </a:ext>
              </a:extLst>
            </p:cNvPr>
            <p:cNvSpPr/>
            <p:nvPr/>
          </p:nvSpPr>
          <p:spPr>
            <a:xfrm>
              <a:off x="1232310" y="4217896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3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E15759"/>
            </a:solidFill>
            <a:ln w="5244" cap="sq">
              <a:solidFill>
                <a:srgbClr val="E15759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DB4FC611-AA9A-E18C-96F4-611B7A2E2942}"/>
                </a:ext>
              </a:extLst>
            </p:cNvPr>
            <p:cNvSpPr/>
            <p:nvPr/>
          </p:nvSpPr>
          <p:spPr>
            <a:xfrm>
              <a:off x="7252342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8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F466220-D99D-2B2F-402C-98EC0F209F48}"/>
                </a:ext>
              </a:extLst>
            </p:cNvPr>
            <p:cNvSpPr/>
            <p:nvPr/>
          </p:nvSpPr>
          <p:spPr>
            <a:xfrm>
              <a:off x="7011987" y="5989045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6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ABA11190-4066-A892-6FA0-4EE80102B425}"/>
                </a:ext>
              </a:extLst>
            </p:cNvPr>
            <p:cNvSpPr/>
            <p:nvPr/>
          </p:nvSpPr>
          <p:spPr>
            <a:xfrm>
              <a:off x="6745933" y="5888763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AE97782C-9C82-45CE-693A-DCB8355861B5}"/>
                </a:ext>
              </a:extLst>
            </p:cNvPr>
            <p:cNvSpPr/>
            <p:nvPr/>
          </p:nvSpPr>
          <p:spPr>
            <a:xfrm>
              <a:off x="6479879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018643FA-D95E-6930-A64C-E9F4C0C2C6A5}"/>
                </a:ext>
              </a:extLst>
            </p:cNvPr>
            <p:cNvSpPr/>
            <p:nvPr/>
          </p:nvSpPr>
          <p:spPr>
            <a:xfrm>
              <a:off x="6222373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8BA1AA01-6ABB-2C09-BA3E-0A6970F497A8}"/>
                </a:ext>
              </a:extLst>
            </p:cNvPr>
            <p:cNvSpPr/>
            <p:nvPr/>
          </p:nvSpPr>
          <p:spPr>
            <a:xfrm>
              <a:off x="595628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C4BF6023-D177-2615-4688-A2E0226E78BC}"/>
                </a:ext>
              </a:extLst>
            </p:cNvPr>
            <p:cNvSpPr/>
            <p:nvPr/>
          </p:nvSpPr>
          <p:spPr>
            <a:xfrm>
              <a:off x="5698788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47C0033C-E7E1-6EFC-487E-7AB8206D7E15}"/>
                </a:ext>
              </a:extLst>
            </p:cNvPr>
            <p:cNvSpPr/>
            <p:nvPr/>
          </p:nvSpPr>
          <p:spPr>
            <a:xfrm>
              <a:off x="543271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FFA29E4B-61B2-2C77-73DD-31A5282CA742}"/>
                </a:ext>
              </a:extLst>
            </p:cNvPr>
            <p:cNvSpPr/>
            <p:nvPr/>
          </p:nvSpPr>
          <p:spPr>
            <a:xfrm>
              <a:off x="5166632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9FE8F677-1014-BFE2-5068-9BFC19869B7D}"/>
                </a:ext>
              </a:extLst>
            </p:cNvPr>
            <p:cNvSpPr/>
            <p:nvPr/>
          </p:nvSpPr>
          <p:spPr>
            <a:xfrm>
              <a:off x="490913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D079D8CA-4A7E-2202-7F88-F2A38EA810A0}"/>
                </a:ext>
              </a:extLst>
            </p:cNvPr>
            <p:cNvSpPr/>
            <p:nvPr/>
          </p:nvSpPr>
          <p:spPr>
            <a:xfrm>
              <a:off x="464306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755AEE67-5764-C628-8B00-53EDDCA4FB19}"/>
                </a:ext>
              </a:extLst>
            </p:cNvPr>
            <p:cNvSpPr/>
            <p:nvPr/>
          </p:nvSpPr>
          <p:spPr>
            <a:xfrm>
              <a:off x="438556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168D827-50AE-470C-9624-43A33AA0ACA1}"/>
                </a:ext>
              </a:extLst>
            </p:cNvPr>
            <p:cNvSpPr/>
            <p:nvPr/>
          </p:nvSpPr>
          <p:spPr>
            <a:xfrm>
              <a:off x="4119487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352C74E4-AAE7-CCE5-5948-2E80DD35F7DB}"/>
                </a:ext>
              </a:extLst>
            </p:cNvPr>
            <p:cNvSpPr/>
            <p:nvPr/>
          </p:nvSpPr>
          <p:spPr>
            <a:xfrm>
              <a:off x="387057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74471F03-101E-098C-6862-FDD10B838181}"/>
                </a:ext>
              </a:extLst>
            </p:cNvPr>
            <p:cNvSpPr/>
            <p:nvPr/>
          </p:nvSpPr>
          <p:spPr>
            <a:xfrm>
              <a:off x="360449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C488EECD-8962-E4D8-C662-0153830E5210}"/>
                </a:ext>
              </a:extLst>
            </p:cNvPr>
            <p:cNvSpPr/>
            <p:nvPr/>
          </p:nvSpPr>
          <p:spPr>
            <a:xfrm>
              <a:off x="3338422" y="5788480"/>
              <a:ext cx="72000" cy="72000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solidFill>
                <a:srgbClr val="B07AA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AE82CBFE-6883-C84A-169D-EA5A0937A557}"/>
                </a:ext>
              </a:extLst>
            </p:cNvPr>
            <p:cNvSpPr/>
            <p:nvPr/>
          </p:nvSpPr>
          <p:spPr>
            <a:xfrm>
              <a:off x="308092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71CC232B-E6F7-54EC-4604-CFC04AD1B852}"/>
                </a:ext>
              </a:extLst>
            </p:cNvPr>
            <p:cNvSpPr/>
            <p:nvPr/>
          </p:nvSpPr>
          <p:spPr>
            <a:xfrm>
              <a:off x="281484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44D8EE3A-C6A1-88FD-807E-3B672103FEA7}"/>
                </a:ext>
              </a:extLst>
            </p:cNvPr>
            <p:cNvSpPr/>
            <p:nvPr/>
          </p:nvSpPr>
          <p:spPr>
            <a:xfrm>
              <a:off x="2557353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A34F326D-3E17-FC96-74B6-0FADBC02D26E}"/>
                </a:ext>
              </a:extLst>
            </p:cNvPr>
            <p:cNvSpPr/>
            <p:nvPr/>
          </p:nvSpPr>
          <p:spPr>
            <a:xfrm>
              <a:off x="2291278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9A187F5D-E7E3-3BF2-A4AE-CC37EBD1F8EE}"/>
                </a:ext>
              </a:extLst>
            </p:cNvPr>
            <p:cNvSpPr/>
            <p:nvPr/>
          </p:nvSpPr>
          <p:spPr>
            <a:xfrm>
              <a:off x="2025197" y="5838619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CC881BF4-5589-7768-0836-E65DA9F81186}"/>
                </a:ext>
              </a:extLst>
            </p:cNvPr>
            <p:cNvSpPr/>
            <p:nvPr/>
          </p:nvSpPr>
          <p:spPr>
            <a:xfrm>
              <a:off x="1767703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DA44796-5271-9E36-5A89-4B33520BE3DF}"/>
                </a:ext>
              </a:extLst>
            </p:cNvPr>
            <p:cNvSpPr/>
            <p:nvPr/>
          </p:nvSpPr>
          <p:spPr>
            <a:xfrm>
              <a:off x="1501628" y="5989045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0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EEA45F6-DFEC-0DAA-CC85-CFFF67E507D0}"/>
                </a:ext>
              </a:extLst>
            </p:cNvPr>
            <p:cNvSpPr/>
            <p:nvPr/>
          </p:nvSpPr>
          <p:spPr>
            <a:xfrm>
              <a:off x="1244131" y="6089334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F28E2B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8454D83C-D890-31B9-1640-A081F1EE8A04}"/>
                </a:ext>
              </a:extLst>
            </p:cNvPr>
            <p:cNvSpPr/>
            <p:nvPr/>
          </p:nvSpPr>
          <p:spPr>
            <a:xfrm>
              <a:off x="6745933" y="6139472"/>
              <a:ext cx="39733" cy="49363"/>
            </a:xfrm>
            <a:custGeom>
              <a:avLst/>
              <a:gdLst>
                <a:gd name="connsiteX0" fmla="*/ 39781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1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1" y="24682"/>
                  </a:moveTo>
                  <a:cubicBezTo>
                    <a:pt x="39781" y="38313"/>
                    <a:pt x="30887" y="49364"/>
                    <a:pt x="19915" y="49364"/>
                  </a:cubicBezTo>
                  <a:cubicBezTo>
                    <a:pt x="8942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1" y="11050"/>
                    <a:pt x="39781" y="24682"/>
                  </a:cubicBezTo>
                  <a:close/>
                </a:path>
              </a:pathLst>
            </a:custGeom>
            <a:solidFill>
              <a:srgbClr val="4E79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FE23504-4755-53EA-B986-3F677D2B8D98}"/>
                </a:ext>
              </a:extLst>
            </p:cNvPr>
            <p:cNvSpPr/>
            <p:nvPr/>
          </p:nvSpPr>
          <p:spPr>
            <a:xfrm>
              <a:off x="3870578" y="6039190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2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4E79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3A938436-8B31-5E5B-82A0-CEA8B6FC846E}"/>
                </a:ext>
              </a:extLst>
            </p:cNvPr>
            <p:cNvSpPr/>
            <p:nvPr/>
          </p:nvSpPr>
          <p:spPr>
            <a:xfrm>
              <a:off x="2291278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4E79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06728773-8B45-CB3A-24D7-EACA85BB71FC}"/>
                </a:ext>
              </a:extLst>
            </p:cNvPr>
            <p:cNvSpPr/>
            <p:nvPr/>
          </p:nvSpPr>
          <p:spPr>
            <a:xfrm>
              <a:off x="1767703" y="6139472"/>
              <a:ext cx="39733" cy="49363"/>
            </a:xfrm>
            <a:custGeom>
              <a:avLst/>
              <a:gdLst>
                <a:gd name="connsiteX0" fmla="*/ 39782 w 39733"/>
                <a:gd name="connsiteY0" fmla="*/ 24682 h 49363"/>
                <a:gd name="connsiteX1" fmla="*/ 19915 w 39733"/>
                <a:gd name="connsiteY1" fmla="*/ 49364 h 49363"/>
                <a:gd name="connsiteX2" fmla="*/ 48 w 39733"/>
                <a:gd name="connsiteY2" fmla="*/ 24682 h 49363"/>
                <a:gd name="connsiteX3" fmla="*/ 19915 w 39733"/>
                <a:gd name="connsiteY3" fmla="*/ 0 h 49363"/>
                <a:gd name="connsiteX4" fmla="*/ 39782 w 39733"/>
                <a:gd name="connsiteY4" fmla="*/ 24682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49363">
                  <a:moveTo>
                    <a:pt x="39782" y="24682"/>
                  </a:moveTo>
                  <a:cubicBezTo>
                    <a:pt x="39782" y="38313"/>
                    <a:pt x="30887" y="49364"/>
                    <a:pt x="19915" y="49364"/>
                  </a:cubicBezTo>
                  <a:cubicBezTo>
                    <a:pt x="8943" y="49364"/>
                    <a:pt x="48" y="38314"/>
                    <a:pt x="48" y="24682"/>
                  </a:cubicBezTo>
                  <a:cubicBezTo>
                    <a:pt x="48" y="11051"/>
                    <a:pt x="8943" y="0"/>
                    <a:pt x="19915" y="0"/>
                  </a:cubicBezTo>
                  <a:cubicBezTo>
                    <a:pt x="30887" y="0"/>
                    <a:pt x="39782" y="11050"/>
                    <a:pt x="39782" y="24682"/>
                  </a:cubicBezTo>
                  <a:close/>
                </a:path>
              </a:pathLst>
            </a:custGeom>
            <a:solidFill>
              <a:srgbClr val="4E79A7"/>
            </a:solidFill>
            <a:ln w="5244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9DCF356-74E2-08C9-39F1-1E484A440999}"/>
                </a:ext>
              </a:extLst>
            </p:cNvPr>
            <p:cNvSpPr/>
            <p:nvPr/>
          </p:nvSpPr>
          <p:spPr>
            <a:xfrm>
              <a:off x="935216" y="5993646"/>
              <a:ext cx="6686749" cy="46273"/>
            </a:xfrm>
            <a:custGeom>
              <a:avLst/>
              <a:gdLst>
                <a:gd name="connsiteX0" fmla="*/ 48 w 6686749"/>
                <a:gd name="connsiteY0" fmla="*/ 0 h 46273"/>
                <a:gd name="connsiteX1" fmla="*/ 26271 w 6686749"/>
                <a:gd name="connsiteY1" fmla="*/ 183 h 46273"/>
                <a:gd name="connsiteX2" fmla="*/ 52493 w 6686749"/>
                <a:gd name="connsiteY2" fmla="*/ 358 h 46273"/>
                <a:gd name="connsiteX3" fmla="*/ 78716 w 6686749"/>
                <a:gd name="connsiteY3" fmla="*/ 541 h 46273"/>
                <a:gd name="connsiteX4" fmla="*/ 104938 w 6686749"/>
                <a:gd name="connsiteY4" fmla="*/ 723 h 46273"/>
                <a:gd name="connsiteX5" fmla="*/ 131161 w 6686749"/>
                <a:gd name="connsiteY5" fmla="*/ 906 h 46273"/>
                <a:gd name="connsiteX6" fmla="*/ 157383 w 6686749"/>
                <a:gd name="connsiteY6" fmla="*/ 1088 h 46273"/>
                <a:gd name="connsiteX7" fmla="*/ 183606 w 6686749"/>
                <a:gd name="connsiteY7" fmla="*/ 1271 h 46273"/>
                <a:gd name="connsiteX8" fmla="*/ 209828 w 6686749"/>
                <a:gd name="connsiteY8" fmla="*/ 1453 h 46273"/>
                <a:gd name="connsiteX9" fmla="*/ 236051 w 6686749"/>
                <a:gd name="connsiteY9" fmla="*/ 1629 h 46273"/>
                <a:gd name="connsiteX10" fmla="*/ 262273 w 6686749"/>
                <a:gd name="connsiteY10" fmla="*/ 1811 h 46273"/>
                <a:gd name="connsiteX11" fmla="*/ 288496 w 6686749"/>
                <a:gd name="connsiteY11" fmla="*/ 1994 h 46273"/>
                <a:gd name="connsiteX12" fmla="*/ 314719 w 6686749"/>
                <a:gd name="connsiteY12" fmla="*/ 2176 h 46273"/>
                <a:gd name="connsiteX13" fmla="*/ 340941 w 6686749"/>
                <a:gd name="connsiteY13" fmla="*/ 2359 h 46273"/>
                <a:gd name="connsiteX14" fmla="*/ 367164 w 6686749"/>
                <a:gd name="connsiteY14" fmla="*/ 2541 h 46273"/>
                <a:gd name="connsiteX15" fmla="*/ 393386 w 6686749"/>
                <a:gd name="connsiteY15" fmla="*/ 2723 h 46273"/>
                <a:gd name="connsiteX16" fmla="*/ 419609 w 6686749"/>
                <a:gd name="connsiteY16" fmla="*/ 2900 h 46273"/>
                <a:gd name="connsiteX17" fmla="*/ 445831 w 6686749"/>
                <a:gd name="connsiteY17" fmla="*/ 3082 h 46273"/>
                <a:gd name="connsiteX18" fmla="*/ 472054 w 6686749"/>
                <a:gd name="connsiteY18" fmla="*/ 3264 h 46273"/>
                <a:gd name="connsiteX19" fmla="*/ 498276 w 6686749"/>
                <a:gd name="connsiteY19" fmla="*/ 3447 h 46273"/>
                <a:gd name="connsiteX20" fmla="*/ 524499 w 6686749"/>
                <a:gd name="connsiteY20" fmla="*/ 3629 h 46273"/>
                <a:gd name="connsiteX21" fmla="*/ 550722 w 6686749"/>
                <a:gd name="connsiteY21" fmla="*/ 3811 h 46273"/>
                <a:gd name="connsiteX22" fmla="*/ 576944 w 6686749"/>
                <a:gd name="connsiteY22" fmla="*/ 3994 h 46273"/>
                <a:gd name="connsiteX23" fmla="*/ 603167 w 6686749"/>
                <a:gd name="connsiteY23" fmla="*/ 4170 h 46273"/>
                <a:gd name="connsiteX24" fmla="*/ 629389 w 6686749"/>
                <a:gd name="connsiteY24" fmla="*/ 4352 h 46273"/>
                <a:gd name="connsiteX25" fmla="*/ 655612 w 6686749"/>
                <a:gd name="connsiteY25" fmla="*/ 4535 h 46273"/>
                <a:gd name="connsiteX26" fmla="*/ 681834 w 6686749"/>
                <a:gd name="connsiteY26" fmla="*/ 4717 h 46273"/>
                <a:gd name="connsiteX27" fmla="*/ 708057 w 6686749"/>
                <a:gd name="connsiteY27" fmla="*/ 4900 h 46273"/>
                <a:gd name="connsiteX28" fmla="*/ 734279 w 6686749"/>
                <a:gd name="connsiteY28" fmla="*/ 5082 h 46273"/>
                <a:gd name="connsiteX29" fmla="*/ 760502 w 6686749"/>
                <a:gd name="connsiteY29" fmla="*/ 5265 h 46273"/>
                <a:gd name="connsiteX30" fmla="*/ 786724 w 6686749"/>
                <a:gd name="connsiteY30" fmla="*/ 5440 h 46273"/>
                <a:gd name="connsiteX31" fmla="*/ 812947 w 6686749"/>
                <a:gd name="connsiteY31" fmla="*/ 5623 h 46273"/>
                <a:gd name="connsiteX32" fmla="*/ 839170 w 6686749"/>
                <a:gd name="connsiteY32" fmla="*/ 5805 h 46273"/>
                <a:gd name="connsiteX33" fmla="*/ 865392 w 6686749"/>
                <a:gd name="connsiteY33" fmla="*/ 5988 h 46273"/>
                <a:gd name="connsiteX34" fmla="*/ 891615 w 6686749"/>
                <a:gd name="connsiteY34" fmla="*/ 6170 h 46273"/>
                <a:gd name="connsiteX35" fmla="*/ 917837 w 6686749"/>
                <a:gd name="connsiteY35" fmla="*/ 6353 h 46273"/>
                <a:gd name="connsiteX36" fmla="*/ 944060 w 6686749"/>
                <a:gd name="connsiteY36" fmla="*/ 6529 h 46273"/>
                <a:gd name="connsiteX37" fmla="*/ 970282 w 6686749"/>
                <a:gd name="connsiteY37" fmla="*/ 6711 h 46273"/>
                <a:gd name="connsiteX38" fmla="*/ 996505 w 6686749"/>
                <a:gd name="connsiteY38" fmla="*/ 6893 h 46273"/>
                <a:gd name="connsiteX39" fmla="*/ 1022727 w 6686749"/>
                <a:gd name="connsiteY39" fmla="*/ 7076 h 46273"/>
                <a:gd name="connsiteX40" fmla="*/ 1048950 w 6686749"/>
                <a:gd name="connsiteY40" fmla="*/ 7258 h 46273"/>
                <a:gd name="connsiteX41" fmla="*/ 1075173 w 6686749"/>
                <a:gd name="connsiteY41" fmla="*/ 7441 h 46273"/>
                <a:gd name="connsiteX42" fmla="*/ 1101395 w 6686749"/>
                <a:gd name="connsiteY42" fmla="*/ 7623 h 46273"/>
                <a:gd name="connsiteX43" fmla="*/ 1127618 w 6686749"/>
                <a:gd name="connsiteY43" fmla="*/ 7799 h 46273"/>
                <a:gd name="connsiteX44" fmla="*/ 1153840 w 6686749"/>
                <a:gd name="connsiteY44" fmla="*/ 7981 h 46273"/>
                <a:gd name="connsiteX45" fmla="*/ 1180063 w 6686749"/>
                <a:gd name="connsiteY45" fmla="*/ 8164 h 46273"/>
                <a:gd name="connsiteX46" fmla="*/ 1206285 w 6686749"/>
                <a:gd name="connsiteY46" fmla="*/ 8347 h 46273"/>
                <a:gd name="connsiteX47" fmla="*/ 1232508 w 6686749"/>
                <a:gd name="connsiteY47" fmla="*/ 8529 h 46273"/>
                <a:gd name="connsiteX48" fmla="*/ 1258730 w 6686749"/>
                <a:gd name="connsiteY48" fmla="*/ 8711 h 46273"/>
                <a:gd name="connsiteX49" fmla="*/ 1284953 w 6686749"/>
                <a:gd name="connsiteY49" fmla="*/ 8894 h 46273"/>
                <a:gd name="connsiteX50" fmla="*/ 1311175 w 6686749"/>
                <a:gd name="connsiteY50" fmla="*/ 9070 h 46273"/>
                <a:gd name="connsiteX51" fmla="*/ 1337398 w 6686749"/>
                <a:gd name="connsiteY51" fmla="*/ 9252 h 46273"/>
                <a:gd name="connsiteX52" fmla="*/ 1363621 w 6686749"/>
                <a:gd name="connsiteY52" fmla="*/ 9435 h 46273"/>
                <a:gd name="connsiteX53" fmla="*/ 1389843 w 6686749"/>
                <a:gd name="connsiteY53" fmla="*/ 9617 h 46273"/>
                <a:gd name="connsiteX54" fmla="*/ 1416066 w 6686749"/>
                <a:gd name="connsiteY54" fmla="*/ 9799 h 46273"/>
                <a:gd name="connsiteX55" fmla="*/ 1442288 w 6686749"/>
                <a:gd name="connsiteY55" fmla="*/ 9982 h 46273"/>
                <a:gd name="connsiteX56" fmla="*/ 1468511 w 6686749"/>
                <a:gd name="connsiteY56" fmla="*/ 10164 h 46273"/>
                <a:gd name="connsiteX57" fmla="*/ 1494733 w 6686749"/>
                <a:gd name="connsiteY57" fmla="*/ 10340 h 46273"/>
                <a:gd name="connsiteX58" fmla="*/ 1520956 w 6686749"/>
                <a:gd name="connsiteY58" fmla="*/ 10523 h 46273"/>
                <a:gd name="connsiteX59" fmla="*/ 1547178 w 6686749"/>
                <a:gd name="connsiteY59" fmla="*/ 10705 h 46273"/>
                <a:gd name="connsiteX60" fmla="*/ 1573401 w 6686749"/>
                <a:gd name="connsiteY60" fmla="*/ 10888 h 46273"/>
                <a:gd name="connsiteX61" fmla="*/ 1599623 w 6686749"/>
                <a:gd name="connsiteY61" fmla="*/ 11070 h 46273"/>
                <a:gd name="connsiteX62" fmla="*/ 1625846 w 6686749"/>
                <a:gd name="connsiteY62" fmla="*/ 11252 h 46273"/>
                <a:gd name="connsiteX63" fmla="*/ 1652069 w 6686749"/>
                <a:gd name="connsiteY63" fmla="*/ 11435 h 46273"/>
                <a:gd name="connsiteX64" fmla="*/ 1678291 w 6686749"/>
                <a:gd name="connsiteY64" fmla="*/ 11611 h 46273"/>
                <a:gd name="connsiteX65" fmla="*/ 1704514 w 6686749"/>
                <a:gd name="connsiteY65" fmla="*/ 11793 h 46273"/>
                <a:gd name="connsiteX66" fmla="*/ 1730736 w 6686749"/>
                <a:gd name="connsiteY66" fmla="*/ 11976 h 46273"/>
                <a:gd name="connsiteX67" fmla="*/ 1756959 w 6686749"/>
                <a:gd name="connsiteY67" fmla="*/ 12158 h 46273"/>
                <a:gd name="connsiteX68" fmla="*/ 1783181 w 6686749"/>
                <a:gd name="connsiteY68" fmla="*/ 12340 h 46273"/>
                <a:gd name="connsiteX69" fmla="*/ 1809404 w 6686749"/>
                <a:gd name="connsiteY69" fmla="*/ 12523 h 46273"/>
                <a:gd name="connsiteX70" fmla="*/ 1835626 w 6686749"/>
                <a:gd name="connsiteY70" fmla="*/ 12699 h 46273"/>
                <a:gd name="connsiteX71" fmla="*/ 1861849 w 6686749"/>
                <a:gd name="connsiteY71" fmla="*/ 12881 h 46273"/>
                <a:gd name="connsiteX72" fmla="*/ 1888071 w 6686749"/>
                <a:gd name="connsiteY72" fmla="*/ 13064 h 46273"/>
                <a:gd name="connsiteX73" fmla="*/ 1914294 w 6686749"/>
                <a:gd name="connsiteY73" fmla="*/ 13246 h 46273"/>
                <a:gd name="connsiteX74" fmla="*/ 1940517 w 6686749"/>
                <a:gd name="connsiteY74" fmla="*/ 13429 h 46273"/>
                <a:gd name="connsiteX75" fmla="*/ 1966739 w 6686749"/>
                <a:gd name="connsiteY75" fmla="*/ 13611 h 46273"/>
                <a:gd name="connsiteX76" fmla="*/ 1992962 w 6686749"/>
                <a:gd name="connsiteY76" fmla="*/ 13794 h 46273"/>
                <a:gd name="connsiteX77" fmla="*/ 2019184 w 6686749"/>
                <a:gd name="connsiteY77" fmla="*/ 13969 h 46273"/>
                <a:gd name="connsiteX78" fmla="*/ 2045407 w 6686749"/>
                <a:gd name="connsiteY78" fmla="*/ 14152 h 46273"/>
                <a:gd name="connsiteX79" fmla="*/ 2071629 w 6686749"/>
                <a:gd name="connsiteY79" fmla="*/ 14334 h 46273"/>
                <a:gd name="connsiteX80" fmla="*/ 2097852 w 6686749"/>
                <a:gd name="connsiteY80" fmla="*/ 14517 h 46273"/>
                <a:gd name="connsiteX81" fmla="*/ 2124074 w 6686749"/>
                <a:gd name="connsiteY81" fmla="*/ 14699 h 46273"/>
                <a:gd name="connsiteX82" fmla="*/ 2150297 w 6686749"/>
                <a:gd name="connsiteY82" fmla="*/ 14882 h 46273"/>
                <a:gd name="connsiteX83" fmla="*/ 2176520 w 6686749"/>
                <a:gd name="connsiteY83" fmla="*/ 15064 h 46273"/>
                <a:gd name="connsiteX84" fmla="*/ 2202742 w 6686749"/>
                <a:gd name="connsiteY84" fmla="*/ 15240 h 46273"/>
                <a:gd name="connsiteX85" fmla="*/ 2228965 w 6686749"/>
                <a:gd name="connsiteY85" fmla="*/ 15423 h 46273"/>
                <a:gd name="connsiteX86" fmla="*/ 2255187 w 6686749"/>
                <a:gd name="connsiteY86" fmla="*/ 15605 h 46273"/>
                <a:gd name="connsiteX87" fmla="*/ 2281410 w 6686749"/>
                <a:gd name="connsiteY87" fmla="*/ 15787 h 46273"/>
                <a:gd name="connsiteX88" fmla="*/ 2307632 w 6686749"/>
                <a:gd name="connsiteY88" fmla="*/ 15970 h 46273"/>
                <a:gd name="connsiteX89" fmla="*/ 2333855 w 6686749"/>
                <a:gd name="connsiteY89" fmla="*/ 16152 h 46273"/>
                <a:gd name="connsiteX90" fmla="*/ 2360077 w 6686749"/>
                <a:gd name="connsiteY90" fmla="*/ 16335 h 46273"/>
                <a:gd name="connsiteX91" fmla="*/ 2386300 w 6686749"/>
                <a:gd name="connsiteY91" fmla="*/ 16511 h 46273"/>
                <a:gd name="connsiteX92" fmla="*/ 2412523 w 6686749"/>
                <a:gd name="connsiteY92" fmla="*/ 16693 h 46273"/>
                <a:gd name="connsiteX93" fmla="*/ 2438745 w 6686749"/>
                <a:gd name="connsiteY93" fmla="*/ 16875 h 46273"/>
                <a:gd name="connsiteX94" fmla="*/ 2464968 w 6686749"/>
                <a:gd name="connsiteY94" fmla="*/ 17058 h 46273"/>
                <a:gd name="connsiteX95" fmla="*/ 2491190 w 6686749"/>
                <a:gd name="connsiteY95" fmla="*/ 17240 h 46273"/>
                <a:gd name="connsiteX96" fmla="*/ 2517413 w 6686749"/>
                <a:gd name="connsiteY96" fmla="*/ 17423 h 46273"/>
                <a:gd name="connsiteX97" fmla="*/ 2543635 w 6686749"/>
                <a:gd name="connsiteY97" fmla="*/ 17605 h 46273"/>
                <a:gd name="connsiteX98" fmla="*/ 2569858 w 6686749"/>
                <a:gd name="connsiteY98" fmla="*/ 17781 h 46273"/>
                <a:gd name="connsiteX99" fmla="*/ 2596080 w 6686749"/>
                <a:gd name="connsiteY99" fmla="*/ 17964 h 46273"/>
                <a:gd name="connsiteX100" fmla="*/ 2622303 w 6686749"/>
                <a:gd name="connsiteY100" fmla="*/ 18146 h 46273"/>
                <a:gd name="connsiteX101" fmla="*/ 2648525 w 6686749"/>
                <a:gd name="connsiteY101" fmla="*/ 18328 h 46273"/>
                <a:gd name="connsiteX102" fmla="*/ 2674748 w 6686749"/>
                <a:gd name="connsiteY102" fmla="*/ 18511 h 46273"/>
                <a:gd name="connsiteX103" fmla="*/ 2700971 w 6686749"/>
                <a:gd name="connsiteY103" fmla="*/ 18693 h 46273"/>
                <a:gd name="connsiteX104" fmla="*/ 2727193 w 6686749"/>
                <a:gd name="connsiteY104" fmla="*/ 18869 h 46273"/>
                <a:gd name="connsiteX105" fmla="*/ 2753416 w 6686749"/>
                <a:gd name="connsiteY105" fmla="*/ 19052 h 46273"/>
                <a:gd name="connsiteX106" fmla="*/ 2779638 w 6686749"/>
                <a:gd name="connsiteY106" fmla="*/ 19234 h 46273"/>
                <a:gd name="connsiteX107" fmla="*/ 2805861 w 6686749"/>
                <a:gd name="connsiteY107" fmla="*/ 19416 h 46273"/>
                <a:gd name="connsiteX108" fmla="*/ 2832083 w 6686749"/>
                <a:gd name="connsiteY108" fmla="*/ 19599 h 46273"/>
                <a:gd name="connsiteX109" fmla="*/ 2858306 w 6686749"/>
                <a:gd name="connsiteY109" fmla="*/ 19782 h 46273"/>
                <a:gd name="connsiteX110" fmla="*/ 2884528 w 6686749"/>
                <a:gd name="connsiteY110" fmla="*/ 19964 h 46273"/>
                <a:gd name="connsiteX111" fmla="*/ 2910751 w 6686749"/>
                <a:gd name="connsiteY111" fmla="*/ 20140 h 46273"/>
                <a:gd name="connsiteX112" fmla="*/ 2936973 w 6686749"/>
                <a:gd name="connsiteY112" fmla="*/ 20322 h 46273"/>
                <a:gd name="connsiteX113" fmla="*/ 2963196 w 6686749"/>
                <a:gd name="connsiteY113" fmla="*/ 20504 h 46273"/>
                <a:gd name="connsiteX114" fmla="*/ 2989419 w 6686749"/>
                <a:gd name="connsiteY114" fmla="*/ 20687 h 46273"/>
                <a:gd name="connsiteX115" fmla="*/ 3015641 w 6686749"/>
                <a:gd name="connsiteY115" fmla="*/ 20870 h 46273"/>
                <a:gd name="connsiteX116" fmla="*/ 3041864 w 6686749"/>
                <a:gd name="connsiteY116" fmla="*/ 21052 h 46273"/>
                <a:gd name="connsiteX117" fmla="*/ 3068086 w 6686749"/>
                <a:gd name="connsiteY117" fmla="*/ 21234 h 46273"/>
                <a:gd name="connsiteX118" fmla="*/ 3094309 w 6686749"/>
                <a:gd name="connsiteY118" fmla="*/ 21410 h 46273"/>
                <a:gd name="connsiteX119" fmla="*/ 3120531 w 6686749"/>
                <a:gd name="connsiteY119" fmla="*/ 21593 h 46273"/>
                <a:gd name="connsiteX120" fmla="*/ 3146754 w 6686749"/>
                <a:gd name="connsiteY120" fmla="*/ 21775 h 46273"/>
                <a:gd name="connsiteX121" fmla="*/ 3172976 w 6686749"/>
                <a:gd name="connsiteY121" fmla="*/ 21958 h 46273"/>
                <a:gd name="connsiteX122" fmla="*/ 3199199 w 6686749"/>
                <a:gd name="connsiteY122" fmla="*/ 22140 h 46273"/>
                <a:gd name="connsiteX123" fmla="*/ 3225421 w 6686749"/>
                <a:gd name="connsiteY123" fmla="*/ 22322 h 46273"/>
                <a:gd name="connsiteX124" fmla="*/ 3251644 w 6686749"/>
                <a:gd name="connsiteY124" fmla="*/ 22505 h 46273"/>
                <a:gd name="connsiteX125" fmla="*/ 3277867 w 6686749"/>
                <a:gd name="connsiteY125" fmla="*/ 22681 h 46273"/>
                <a:gd name="connsiteX126" fmla="*/ 3304089 w 6686749"/>
                <a:gd name="connsiteY126" fmla="*/ 22863 h 46273"/>
                <a:gd name="connsiteX127" fmla="*/ 3330312 w 6686749"/>
                <a:gd name="connsiteY127" fmla="*/ 23046 h 46273"/>
                <a:gd name="connsiteX128" fmla="*/ 3356534 w 6686749"/>
                <a:gd name="connsiteY128" fmla="*/ 23228 h 46273"/>
                <a:gd name="connsiteX129" fmla="*/ 3382757 w 6686749"/>
                <a:gd name="connsiteY129" fmla="*/ 23411 h 46273"/>
                <a:gd name="connsiteX130" fmla="*/ 3408979 w 6686749"/>
                <a:gd name="connsiteY130" fmla="*/ 23593 h 46273"/>
                <a:gd name="connsiteX131" fmla="*/ 3435202 w 6686749"/>
                <a:gd name="connsiteY131" fmla="*/ 23775 h 46273"/>
                <a:gd name="connsiteX132" fmla="*/ 3461424 w 6686749"/>
                <a:gd name="connsiteY132" fmla="*/ 23951 h 46273"/>
                <a:gd name="connsiteX133" fmla="*/ 3487647 w 6686749"/>
                <a:gd name="connsiteY133" fmla="*/ 24134 h 46273"/>
                <a:gd name="connsiteX134" fmla="*/ 3513870 w 6686749"/>
                <a:gd name="connsiteY134" fmla="*/ 24316 h 46273"/>
                <a:gd name="connsiteX135" fmla="*/ 3540092 w 6686749"/>
                <a:gd name="connsiteY135" fmla="*/ 24499 h 46273"/>
                <a:gd name="connsiteX136" fmla="*/ 3566315 w 6686749"/>
                <a:gd name="connsiteY136" fmla="*/ 24681 h 46273"/>
                <a:gd name="connsiteX137" fmla="*/ 3592537 w 6686749"/>
                <a:gd name="connsiteY137" fmla="*/ 24863 h 46273"/>
                <a:gd name="connsiteX138" fmla="*/ 3618760 w 6686749"/>
                <a:gd name="connsiteY138" fmla="*/ 25046 h 46273"/>
                <a:gd name="connsiteX139" fmla="*/ 3644982 w 6686749"/>
                <a:gd name="connsiteY139" fmla="*/ 25222 h 46273"/>
                <a:gd name="connsiteX140" fmla="*/ 3671205 w 6686749"/>
                <a:gd name="connsiteY140" fmla="*/ 25404 h 46273"/>
                <a:gd name="connsiteX141" fmla="*/ 3697427 w 6686749"/>
                <a:gd name="connsiteY141" fmla="*/ 25587 h 46273"/>
                <a:gd name="connsiteX142" fmla="*/ 3723650 w 6686749"/>
                <a:gd name="connsiteY142" fmla="*/ 25769 h 46273"/>
                <a:gd name="connsiteX143" fmla="*/ 3749872 w 6686749"/>
                <a:gd name="connsiteY143" fmla="*/ 25952 h 46273"/>
                <a:gd name="connsiteX144" fmla="*/ 3776095 w 6686749"/>
                <a:gd name="connsiteY144" fmla="*/ 26134 h 46273"/>
                <a:gd name="connsiteX145" fmla="*/ 3802318 w 6686749"/>
                <a:gd name="connsiteY145" fmla="*/ 26310 h 46273"/>
                <a:gd name="connsiteX146" fmla="*/ 3828540 w 6686749"/>
                <a:gd name="connsiteY146" fmla="*/ 26492 h 46273"/>
                <a:gd name="connsiteX147" fmla="*/ 3854763 w 6686749"/>
                <a:gd name="connsiteY147" fmla="*/ 26675 h 46273"/>
                <a:gd name="connsiteX148" fmla="*/ 3880985 w 6686749"/>
                <a:gd name="connsiteY148" fmla="*/ 26857 h 46273"/>
                <a:gd name="connsiteX149" fmla="*/ 3907208 w 6686749"/>
                <a:gd name="connsiteY149" fmla="*/ 27040 h 46273"/>
                <a:gd name="connsiteX150" fmla="*/ 3933430 w 6686749"/>
                <a:gd name="connsiteY150" fmla="*/ 27222 h 46273"/>
                <a:gd name="connsiteX151" fmla="*/ 3959653 w 6686749"/>
                <a:gd name="connsiteY151" fmla="*/ 27405 h 46273"/>
                <a:gd name="connsiteX152" fmla="*/ 3985875 w 6686749"/>
                <a:gd name="connsiteY152" fmla="*/ 27580 h 46273"/>
                <a:gd name="connsiteX153" fmla="*/ 4012098 w 6686749"/>
                <a:gd name="connsiteY153" fmla="*/ 27763 h 46273"/>
                <a:gd name="connsiteX154" fmla="*/ 4038320 w 6686749"/>
                <a:gd name="connsiteY154" fmla="*/ 27946 h 46273"/>
                <a:gd name="connsiteX155" fmla="*/ 4064543 w 6686749"/>
                <a:gd name="connsiteY155" fmla="*/ 28128 h 46273"/>
                <a:gd name="connsiteX156" fmla="*/ 4090766 w 6686749"/>
                <a:gd name="connsiteY156" fmla="*/ 28310 h 46273"/>
                <a:gd name="connsiteX157" fmla="*/ 4116988 w 6686749"/>
                <a:gd name="connsiteY157" fmla="*/ 28493 h 46273"/>
                <a:gd name="connsiteX158" fmla="*/ 4143211 w 6686749"/>
                <a:gd name="connsiteY158" fmla="*/ 28675 h 46273"/>
                <a:gd name="connsiteX159" fmla="*/ 4169433 w 6686749"/>
                <a:gd name="connsiteY159" fmla="*/ 28851 h 46273"/>
                <a:gd name="connsiteX160" fmla="*/ 4195656 w 6686749"/>
                <a:gd name="connsiteY160" fmla="*/ 29034 h 46273"/>
                <a:gd name="connsiteX161" fmla="*/ 4221878 w 6686749"/>
                <a:gd name="connsiteY161" fmla="*/ 29216 h 46273"/>
                <a:gd name="connsiteX162" fmla="*/ 4248101 w 6686749"/>
                <a:gd name="connsiteY162" fmla="*/ 29398 h 46273"/>
                <a:gd name="connsiteX163" fmla="*/ 4274324 w 6686749"/>
                <a:gd name="connsiteY163" fmla="*/ 29581 h 46273"/>
                <a:gd name="connsiteX164" fmla="*/ 4300546 w 6686749"/>
                <a:gd name="connsiteY164" fmla="*/ 29763 h 46273"/>
                <a:gd name="connsiteX165" fmla="*/ 4326769 w 6686749"/>
                <a:gd name="connsiteY165" fmla="*/ 29946 h 46273"/>
                <a:gd name="connsiteX166" fmla="*/ 4352991 w 6686749"/>
                <a:gd name="connsiteY166" fmla="*/ 30122 h 46273"/>
                <a:gd name="connsiteX167" fmla="*/ 4379214 w 6686749"/>
                <a:gd name="connsiteY167" fmla="*/ 30304 h 46273"/>
                <a:gd name="connsiteX168" fmla="*/ 4405436 w 6686749"/>
                <a:gd name="connsiteY168" fmla="*/ 30487 h 46273"/>
                <a:gd name="connsiteX169" fmla="*/ 4431659 w 6686749"/>
                <a:gd name="connsiteY169" fmla="*/ 30669 h 46273"/>
                <a:gd name="connsiteX170" fmla="*/ 4457881 w 6686749"/>
                <a:gd name="connsiteY170" fmla="*/ 30851 h 46273"/>
                <a:gd name="connsiteX171" fmla="*/ 4484104 w 6686749"/>
                <a:gd name="connsiteY171" fmla="*/ 31034 h 46273"/>
                <a:gd name="connsiteX172" fmla="*/ 4510326 w 6686749"/>
                <a:gd name="connsiteY172" fmla="*/ 31216 h 46273"/>
                <a:gd name="connsiteX173" fmla="*/ 4536549 w 6686749"/>
                <a:gd name="connsiteY173" fmla="*/ 31392 h 46273"/>
                <a:gd name="connsiteX174" fmla="*/ 4562772 w 6686749"/>
                <a:gd name="connsiteY174" fmla="*/ 31575 h 46273"/>
                <a:gd name="connsiteX175" fmla="*/ 4588994 w 6686749"/>
                <a:gd name="connsiteY175" fmla="*/ 31757 h 46273"/>
                <a:gd name="connsiteX176" fmla="*/ 4615217 w 6686749"/>
                <a:gd name="connsiteY176" fmla="*/ 31939 h 46273"/>
                <a:gd name="connsiteX177" fmla="*/ 4641439 w 6686749"/>
                <a:gd name="connsiteY177" fmla="*/ 32122 h 46273"/>
                <a:gd name="connsiteX178" fmla="*/ 4667662 w 6686749"/>
                <a:gd name="connsiteY178" fmla="*/ 32305 h 46273"/>
                <a:gd name="connsiteX179" fmla="*/ 4693884 w 6686749"/>
                <a:gd name="connsiteY179" fmla="*/ 32480 h 46273"/>
                <a:gd name="connsiteX180" fmla="*/ 4720107 w 6686749"/>
                <a:gd name="connsiteY180" fmla="*/ 32663 h 46273"/>
                <a:gd name="connsiteX181" fmla="*/ 4746329 w 6686749"/>
                <a:gd name="connsiteY181" fmla="*/ 32845 h 46273"/>
                <a:gd name="connsiteX182" fmla="*/ 4772552 w 6686749"/>
                <a:gd name="connsiteY182" fmla="*/ 33028 h 46273"/>
                <a:gd name="connsiteX183" fmla="*/ 4798774 w 6686749"/>
                <a:gd name="connsiteY183" fmla="*/ 33210 h 46273"/>
                <a:gd name="connsiteX184" fmla="*/ 4824997 w 6686749"/>
                <a:gd name="connsiteY184" fmla="*/ 33393 h 46273"/>
                <a:gd name="connsiteX185" fmla="*/ 4851220 w 6686749"/>
                <a:gd name="connsiteY185" fmla="*/ 33575 h 46273"/>
                <a:gd name="connsiteX186" fmla="*/ 4877442 w 6686749"/>
                <a:gd name="connsiteY186" fmla="*/ 33751 h 46273"/>
                <a:gd name="connsiteX187" fmla="*/ 4903665 w 6686749"/>
                <a:gd name="connsiteY187" fmla="*/ 33933 h 46273"/>
                <a:gd name="connsiteX188" fmla="*/ 4929887 w 6686749"/>
                <a:gd name="connsiteY188" fmla="*/ 34116 h 46273"/>
                <a:gd name="connsiteX189" fmla="*/ 4956110 w 6686749"/>
                <a:gd name="connsiteY189" fmla="*/ 34298 h 46273"/>
                <a:gd name="connsiteX190" fmla="*/ 4982332 w 6686749"/>
                <a:gd name="connsiteY190" fmla="*/ 34481 h 46273"/>
                <a:gd name="connsiteX191" fmla="*/ 5008555 w 6686749"/>
                <a:gd name="connsiteY191" fmla="*/ 34663 h 46273"/>
                <a:gd name="connsiteX192" fmla="*/ 5034777 w 6686749"/>
                <a:gd name="connsiteY192" fmla="*/ 34845 h 46273"/>
                <a:gd name="connsiteX193" fmla="*/ 5061000 w 6686749"/>
                <a:gd name="connsiteY193" fmla="*/ 35021 h 46273"/>
                <a:gd name="connsiteX194" fmla="*/ 5087222 w 6686749"/>
                <a:gd name="connsiteY194" fmla="*/ 35204 h 46273"/>
                <a:gd name="connsiteX195" fmla="*/ 5113445 w 6686749"/>
                <a:gd name="connsiteY195" fmla="*/ 35386 h 46273"/>
                <a:gd name="connsiteX196" fmla="*/ 5139668 w 6686749"/>
                <a:gd name="connsiteY196" fmla="*/ 35569 h 46273"/>
                <a:gd name="connsiteX197" fmla="*/ 5165890 w 6686749"/>
                <a:gd name="connsiteY197" fmla="*/ 35751 h 46273"/>
                <a:gd name="connsiteX198" fmla="*/ 5192113 w 6686749"/>
                <a:gd name="connsiteY198" fmla="*/ 35934 h 46273"/>
                <a:gd name="connsiteX199" fmla="*/ 5218335 w 6686749"/>
                <a:gd name="connsiteY199" fmla="*/ 36116 h 46273"/>
                <a:gd name="connsiteX200" fmla="*/ 5244558 w 6686749"/>
                <a:gd name="connsiteY200" fmla="*/ 36292 h 46273"/>
                <a:gd name="connsiteX201" fmla="*/ 5270780 w 6686749"/>
                <a:gd name="connsiteY201" fmla="*/ 36474 h 46273"/>
                <a:gd name="connsiteX202" fmla="*/ 5297003 w 6686749"/>
                <a:gd name="connsiteY202" fmla="*/ 36657 h 46273"/>
                <a:gd name="connsiteX203" fmla="*/ 5323225 w 6686749"/>
                <a:gd name="connsiteY203" fmla="*/ 36839 h 46273"/>
                <a:gd name="connsiteX204" fmla="*/ 5349448 w 6686749"/>
                <a:gd name="connsiteY204" fmla="*/ 37022 h 46273"/>
                <a:gd name="connsiteX205" fmla="*/ 5375671 w 6686749"/>
                <a:gd name="connsiteY205" fmla="*/ 37204 h 46273"/>
                <a:gd name="connsiteX206" fmla="*/ 5401893 w 6686749"/>
                <a:gd name="connsiteY206" fmla="*/ 37387 h 46273"/>
                <a:gd name="connsiteX207" fmla="*/ 5428116 w 6686749"/>
                <a:gd name="connsiteY207" fmla="*/ 37563 h 46273"/>
                <a:gd name="connsiteX208" fmla="*/ 5454338 w 6686749"/>
                <a:gd name="connsiteY208" fmla="*/ 37745 h 46273"/>
                <a:gd name="connsiteX209" fmla="*/ 5480561 w 6686749"/>
                <a:gd name="connsiteY209" fmla="*/ 37927 h 46273"/>
                <a:gd name="connsiteX210" fmla="*/ 5506783 w 6686749"/>
                <a:gd name="connsiteY210" fmla="*/ 38110 h 46273"/>
                <a:gd name="connsiteX211" fmla="*/ 5533006 w 6686749"/>
                <a:gd name="connsiteY211" fmla="*/ 38292 h 46273"/>
                <a:gd name="connsiteX212" fmla="*/ 5559228 w 6686749"/>
                <a:gd name="connsiteY212" fmla="*/ 38475 h 46273"/>
                <a:gd name="connsiteX213" fmla="*/ 5585451 w 6686749"/>
                <a:gd name="connsiteY213" fmla="*/ 38657 h 46273"/>
                <a:gd name="connsiteX214" fmla="*/ 5611673 w 6686749"/>
                <a:gd name="connsiteY214" fmla="*/ 38833 h 46273"/>
                <a:gd name="connsiteX215" fmla="*/ 5637896 w 6686749"/>
                <a:gd name="connsiteY215" fmla="*/ 39015 h 46273"/>
                <a:gd name="connsiteX216" fmla="*/ 5664119 w 6686749"/>
                <a:gd name="connsiteY216" fmla="*/ 39198 h 46273"/>
                <a:gd name="connsiteX217" fmla="*/ 5690341 w 6686749"/>
                <a:gd name="connsiteY217" fmla="*/ 39380 h 46273"/>
                <a:gd name="connsiteX218" fmla="*/ 5716564 w 6686749"/>
                <a:gd name="connsiteY218" fmla="*/ 39563 h 46273"/>
                <a:gd name="connsiteX219" fmla="*/ 5742786 w 6686749"/>
                <a:gd name="connsiteY219" fmla="*/ 39745 h 46273"/>
                <a:gd name="connsiteX220" fmla="*/ 5769009 w 6686749"/>
                <a:gd name="connsiteY220" fmla="*/ 39928 h 46273"/>
                <a:gd name="connsiteX221" fmla="*/ 5795231 w 6686749"/>
                <a:gd name="connsiteY221" fmla="*/ 40103 h 46273"/>
                <a:gd name="connsiteX222" fmla="*/ 5821454 w 6686749"/>
                <a:gd name="connsiteY222" fmla="*/ 40286 h 46273"/>
                <a:gd name="connsiteX223" fmla="*/ 5847676 w 6686749"/>
                <a:gd name="connsiteY223" fmla="*/ 40469 h 46273"/>
                <a:gd name="connsiteX224" fmla="*/ 5873899 w 6686749"/>
                <a:gd name="connsiteY224" fmla="*/ 40651 h 46273"/>
                <a:gd name="connsiteX225" fmla="*/ 5900121 w 6686749"/>
                <a:gd name="connsiteY225" fmla="*/ 40833 h 46273"/>
                <a:gd name="connsiteX226" fmla="*/ 5926344 w 6686749"/>
                <a:gd name="connsiteY226" fmla="*/ 41016 h 46273"/>
                <a:gd name="connsiteX227" fmla="*/ 5952567 w 6686749"/>
                <a:gd name="connsiteY227" fmla="*/ 41192 h 46273"/>
                <a:gd name="connsiteX228" fmla="*/ 5978789 w 6686749"/>
                <a:gd name="connsiteY228" fmla="*/ 41374 h 46273"/>
                <a:gd name="connsiteX229" fmla="*/ 6005012 w 6686749"/>
                <a:gd name="connsiteY229" fmla="*/ 41557 h 46273"/>
                <a:gd name="connsiteX230" fmla="*/ 6031234 w 6686749"/>
                <a:gd name="connsiteY230" fmla="*/ 41739 h 46273"/>
                <a:gd name="connsiteX231" fmla="*/ 6057457 w 6686749"/>
                <a:gd name="connsiteY231" fmla="*/ 41921 h 46273"/>
                <a:gd name="connsiteX232" fmla="*/ 6083679 w 6686749"/>
                <a:gd name="connsiteY232" fmla="*/ 42104 h 46273"/>
                <a:gd name="connsiteX233" fmla="*/ 6109902 w 6686749"/>
                <a:gd name="connsiteY233" fmla="*/ 42286 h 46273"/>
                <a:gd name="connsiteX234" fmla="*/ 6136124 w 6686749"/>
                <a:gd name="connsiteY234" fmla="*/ 42462 h 46273"/>
                <a:gd name="connsiteX235" fmla="*/ 6162347 w 6686749"/>
                <a:gd name="connsiteY235" fmla="*/ 42645 h 46273"/>
                <a:gd name="connsiteX236" fmla="*/ 6188569 w 6686749"/>
                <a:gd name="connsiteY236" fmla="*/ 42827 h 46273"/>
                <a:gd name="connsiteX237" fmla="*/ 6214792 w 6686749"/>
                <a:gd name="connsiteY237" fmla="*/ 43010 h 46273"/>
                <a:gd name="connsiteX238" fmla="*/ 6241015 w 6686749"/>
                <a:gd name="connsiteY238" fmla="*/ 43192 h 46273"/>
                <a:gd name="connsiteX239" fmla="*/ 6267237 w 6686749"/>
                <a:gd name="connsiteY239" fmla="*/ 43374 h 46273"/>
                <a:gd name="connsiteX240" fmla="*/ 6293460 w 6686749"/>
                <a:gd name="connsiteY240" fmla="*/ 43557 h 46273"/>
                <a:gd name="connsiteX241" fmla="*/ 6319682 w 6686749"/>
                <a:gd name="connsiteY241" fmla="*/ 43733 h 46273"/>
                <a:gd name="connsiteX242" fmla="*/ 6345905 w 6686749"/>
                <a:gd name="connsiteY242" fmla="*/ 43915 h 46273"/>
                <a:gd name="connsiteX243" fmla="*/ 6372127 w 6686749"/>
                <a:gd name="connsiteY243" fmla="*/ 44098 h 46273"/>
                <a:gd name="connsiteX244" fmla="*/ 6398350 w 6686749"/>
                <a:gd name="connsiteY244" fmla="*/ 44280 h 46273"/>
                <a:gd name="connsiteX245" fmla="*/ 6424572 w 6686749"/>
                <a:gd name="connsiteY245" fmla="*/ 44462 h 46273"/>
                <a:gd name="connsiteX246" fmla="*/ 6450795 w 6686749"/>
                <a:gd name="connsiteY246" fmla="*/ 44645 h 46273"/>
                <a:gd name="connsiteX247" fmla="*/ 6477018 w 6686749"/>
                <a:gd name="connsiteY247" fmla="*/ 44828 h 46273"/>
                <a:gd name="connsiteX248" fmla="*/ 6503240 w 6686749"/>
                <a:gd name="connsiteY248" fmla="*/ 45003 h 46273"/>
                <a:gd name="connsiteX249" fmla="*/ 6529463 w 6686749"/>
                <a:gd name="connsiteY249" fmla="*/ 45186 h 46273"/>
                <a:gd name="connsiteX250" fmla="*/ 6555685 w 6686749"/>
                <a:gd name="connsiteY250" fmla="*/ 45368 h 46273"/>
                <a:gd name="connsiteX251" fmla="*/ 6581908 w 6686749"/>
                <a:gd name="connsiteY251" fmla="*/ 45551 h 46273"/>
                <a:gd name="connsiteX252" fmla="*/ 6608130 w 6686749"/>
                <a:gd name="connsiteY252" fmla="*/ 45733 h 46273"/>
                <a:gd name="connsiteX253" fmla="*/ 6634353 w 6686749"/>
                <a:gd name="connsiteY253" fmla="*/ 45916 h 46273"/>
                <a:gd name="connsiteX254" fmla="*/ 6660575 w 6686749"/>
                <a:gd name="connsiteY254" fmla="*/ 46098 h 46273"/>
                <a:gd name="connsiteX255" fmla="*/ 6686798 w 6686749"/>
                <a:gd name="connsiteY255" fmla="*/ 46274 h 4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46273">
                  <a:moveTo>
                    <a:pt x="48" y="0"/>
                  </a:moveTo>
                  <a:lnTo>
                    <a:pt x="26271" y="183"/>
                  </a:lnTo>
                  <a:lnTo>
                    <a:pt x="52493" y="358"/>
                  </a:lnTo>
                  <a:lnTo>
                    <a:pt x="78716" y="541"/>
                  </a:lnTo>
                  <a:lnTo>
                    <a:pt x="104938" y="723"/>
                  </a:lnTo>
                  <a:lnTo>
                    <a:pt x="131161" y="906"/>
                  </a:lnTo>
                  <a:lnTo>
                    <a:pt x="157383" y="1088"/>
                  </a:lnTo>
                  <a:lnTo>
                    <a:pt x="183606" y="1271"/>
                  </a:lnTo>
                  <a:lnTo>
                    <a:pt x="209828" y="1453"/>
                  </a:lnTo>
                  <a:lnTo>
                    <a:pt x="236051" y="1629"/>
                  </a:lnTo>
                  <a:lnTo>
                    <a:pt x="262273" y="1811"/>
                  </a:lnTo>
                  <a:lnTo>
                    <a:pt x="288496" y="1994"/>
                  </a:lnTo>
                  <a:lnTo>
                    <a:pt x="314719" y="2176"/>
                  </a:lnTo>
                  <a:lnTo>
                    <a:pt x="340941" y="2359"/>
                  </a:lnTo>
                  <a:lnTo>
                    <a:pt x="367164" y="2541"/>
                  </a:lnTo>
                  <a:lnTo>
                    <a:pt x="393386" y="2723"/>
                  </a:lnTo>
                  <a:lnTo>
                    <a:pt x="419609" y="2900"/>
                  </a:lnTo>
                  <a:lnTo>
                    <a:pt x="445831" y="3082"/>
                  </a:lnTo>
                  <a:lnTo>
                    <a:pt x="472054" y="3264"/>
                  </a:lnTo>
                  <a:lnTo>
                    <a:pt x="498276" y="3447"/>
                  </a:lnTo>
                  <a:lnTo>
                    <a:pt x="524499" y="3629"/>
                  </a:lnTo>
                  <a:lnTo>
                    <a:pt x="550722" y="3811"/>
                  </a:lnTo>
                  <a:lnTo>
                    <a:pt x="576944" y="3994"/>
                  </a:lnTo>
                  <a:lnTo>
                    <a:pt x="603167" y="4170"/>
                  </a:lnTo>
                  <a:lnTo>
                    <a:pt x="629389" y="4352"/>
                  </a:lnTo>
                  <a:lnTo>
                    <a:pt x="655612" y="4535"/>
                  </a:lnTo>
                  <a:lnTo>
                    <a:pt x="681834" y="4717"/>
                  </a:lnTo>
                  <a:lnTo>
                    <a:pt x="708057" y="4900"/>
                  </a:lnTo>
                  <a:lnTo>
                    <a:pt x="734279" y="5082"/>
                  </a:lnTo>
                  <a:lnTo>
                    <a:pt x="760502" y="5265"/>
                  </a:lnTo>
                  <a:lnTo>
                    <a:pt x="786724" y="5440"/>
                  </a:lnTo>
                  <a:lnTo>
                    <a:pt x="812947" y="5623"/>
                  </a:lnTo>
                  <a:lnTo>
                    <a:pt x="839170" y="5805"/>
                  </a:lnTo>
                  <a:lnTo>
                    <a:pt x="865392" y="5988"/>
                  </a:lnTo>
                  <a:lnTo>
                    <a:pt x="891615" y="6170"/>
                  </a:lnTo>
                  <a:lnTo>
                    <a:pt x="917837" y="6353"/>
                  </a:lnTo>
                  <a:lnTo>
                    <a:pt x="944060" y="6529"/>
                  </a:lnTo>
                  <a:lnTo>
                    <a:pt x="970282" y="6711"/>
                  </a:lnTo>
                  <a:lnTo>
                    <a:pt x="996505" y="6893"/>
                  </a:lnTo>
                  <a:lnTo>
                    <a:pt x="1022727" y="7076"/>
                  </a:lnTo>
                  <a:lnTo>
                    <a:pt x="1048950" y="7258"/>
                  </a:lnTo>
                  <a:lnTo>
                    <a:pt x="1075173" y="7441"/>
                  </a:lnTo>
                  <a:lnTo>
                    <a:pt x="1101395" y="7623"/>
                  </a:lnTo>
                  <a:lnTo>
                    <a:pt x="1127618" y="7799"/>
                  </a:lnTo>
                  <a:lnTo>
                    <a:pt x="1153840" y="7981"/>
                  </a:lnTo>
                  <a:lnTo>
                    <a:pt x="1180063" y="8164"/>
                  </a:lnTo>
                  <a:lnTo>
                    <a:pt x="1206285" y="8347"/>
                  </a:lnTo>
                  <a:lnTo>
                    <a:pt x="1232508" y="8529"/>
                  </a:lnTo>
                  <a:lnTo>
                    <a:pt x="1258730" y="8711"/>
                  </a:lnTo>
                  <a:lnTo>
                    <a:pt x="1284953" y="8894"/>
                  </a:lnTo>
                  <a:lnTo>
                    <a:pt x="1311175" y="9070"/>
                  </a:lnTo>
                  <a:lnTo>
                    <a:pt x="1337398" y="9252"/>
                  </a:lnTo>
                  <a:lnTo>
                    <a:pt x="1363621" y="9435"/>
                  </a:lnTo>
                  <a:lnTo>
                    <a:pt x="1389843" y="9617"/>
                  </a:lnTo>
                  <a:lnTo>
                    <a:pt x="1416066" y="9799"/>
                  </a:lnTo>
                  <a:lnTo>
                    <a:pt x="1442288" y="9982"/>
                  </a:lnTo>
                  <a:lnTo>
                    <a:pt x="1468511" y="10164"/>
                  </a:lnTo>
                  <a:lnTo>
                    <a:pt x="1494733" y="10340"/>
                  </a:lnTo>
                  <a:lnTo>
                    <a:pt x="1520956" y="10523"/>
                  </a:lnTo>
                  <a:lnTo>
                    <a:pt x="1547178" y="10705"/>
                  </a:lnTo>
                  <a:lnTo>
                    <a:pt x="1573401" y="10888"/>
                  </a:lnTo>
                  <a:lnTo>
                    <a:pt x="1599623" y="11070"/>
                  </a:lnTo>
                  <a:lnTo>
                    <a:pt x="1625846" y="11252"/>
                  </a:lnTo>
                  <a:lnTo>
                    <a:pt x="1652069" y="11435"/>
                  </a:lnTo>
                  <a:lnTo>
                    <a:pt x="1678291" y="11611"/>
                  </a:lnTo>
                  <a:lnTo>
                    <a:pt x="1704514" y="11793"/>
                  </a:lnTo>
                  <a:lnTo>
                    <a:pt x="1730736" y="11976"/>
                  </a:lnTo>
                  <a:lnTo>
                    <a:pt x="1756959" y="12158"/>
                  </a:lnTo>
                  <a:lnTo>
                    <a:pt x="1783181" y="12340"/>
                  </a:lnTo>
                  <a:lnTo>
                    <a:pt x="1809404" y="12523"/>
                  </a:lnTo>
                  <a:lnTo>
                    <a:pt x="1835626" y="12699"/>
                  </a:lnTo>
                  <a:lnTo>
                    <a:pt x="1861849" y="12881"/>
                  </a:lnTo>
                  <a:lnTo>
                    <a:pt x="1888071" y="13064"/>
                  </a:lnTo>
                  <a:lnTo>
                    <a:pt x="1914294" y="13246"/>
                  </a:lnTo>
                  <a:lnTo>
                    <a:pt x="1940517" y="13429"/>
                  </a:lnTo>
                  <a:lnTo>
                    <a:pt x="1966739" y="13611"/>
                  </a:lnTo>
                  <a:lnTo>
                    <a:pt x="1992962" y="13794"/>
                  </a:lnTo>
                  <a:lnTo>
                    <a:pt x="2019184" y="13969"/>
                  </a:lnTo>
                  <a:lnTo>
                    <a:pt x="2045407" y="14152"/>
                  </a:lnTo>
                  <a:lnTo>
                    <a:pt x="2071629" y="14334"/>
                  </a:lnTo>
                  <a:lnTo>
                    <a:pt x="2097852" y="14517"/>
                  </a:lnTo>
                  <a:lnTo>
                    <a:pt x="2124074" y="14699"/>
                  </a:lnTo>
                  <a:lnTo>
                    <a:pt x="2150297" y="14882"/>
                  </a:lnTo>
                  <a:lnTo>
                    <a:pt x="2176520" y="15064"/>
                  </a:lnTo>
                  <a:lnTo>
                    <a:pt x="2202742" y="15240"/>
                  </a:lnTo>
                  <a:lnTo>
                    <a:pt x="2228965" y="15423"/>
                  </a:lnTo>
                  <a:lnTo>
                    <a:pt x="2255187" y="15605"/>
                  </a:lnTo>
                  <a:lnTo>
                    <a:pt x="2281410" y="15787"/>
                  </a:lnTo>
                  <a:lnTo>
                    <a:pt x="2307632" y="15970"/>
                  </a:lnTo>
                  <a:lnTo>
                    <a:pt x="2333855" y="16152"/>
                  </a:lnTo>
                  <a:lnTo>
                    <a:pt x="2360077" y="16335"/>
                  </a:lnTo>
                  <a:lnTo>
                    <a:pt x="2386300" y="16511"/>
                  </a:lnTo>
                  <a:lnTo>
                    <a:pt x="2412523" y="16693"/>
                  </a:lnTo>
                  <a:lnTo>
                    <a:pt x="2438745" y="16875"/>
                  </a:lnTo>
                  <a:lnTo>
                    <a:pt x="2464968" y="17058"/>
                  </a:lnTo>
                  <a:lnTo>
                    <a:pt x="2491190" y="17240"/>
                  </a:lnTo>
                  <a:lnTo>
                    <a:pt x="2517413" y="17423"/>
                  </a:lnTo>
                  <a:lnTo>
                    <a:pt x="2543635" y="17605"/>
                  </a:lnTo>
                  <a:lnTo>
                    <a:pt x="2569858" y="17781"/>
                  </a:lnTo>
                  <a:lnTo>
                    <a:pt x="2596080" y="17964"/>
                  </a:lnTo>
                  <a:lnTo>
                    <a:pt x="2622303" y="18146"/>
                  </a:lnTo>
                  <a:lnTo>
                    <a:pt x="2648525" y="18328"/>
                  </a:lnTo>
                  <a:lnTo>
                    <a:pt x="2674748" y="18511"/>
                  </a:lnTo>
                  <a:lnTo>
                    <a:pt x="2700971" y="18693"/>
                  </a:lnTo>
                  <a:lnTo>
                    <a:pt x="2727193" y="18869"/>
                  </a:lnTo>
                  <a:lnTo>
                    <a:pt x="2753416" y="19052"/>
                  </a:lnTo>
                  <a:lnTo>
                    <a:pt x="2779638" y="19234"/>
                  </a:lnTo>
                  <a:lnTo>
                    <a:pt x="2805861" y="19416"/>
                  </a:lnTo>
                  <a:lnTo>
                    <a:pt x="2832083" y="19599"/>
                  </a:lnTo>
                  <a:lnTo>
                    <a:pt x="2858306" y="19782"/>
                  </a:lnTo>
                  <a:lnTo>
                    <a:pt x="2884528" y="19964"/>
                  </a:lnTo>
                  <a:lnTo>
                    <a:pt x="2910751" y="20140"/>
                  </a:lnTo>
                  <a:lnTo>
                    <a:pt x="2936973" y="20322"/>
                  </a:lnTo>
                  <a:lnTo>
                    <a:pt x="2963196" y="20504"/>
                  </a:lnTo>
                  <a:lnTo>
                    <a:pt x="2989419" y="20687"/>
                  </a:lnTo>
                  <a:lnTo>
                    <a:pt x="3015641" y="20870"/>
                  </a:lnTo>
                  <a:lnTo>
                    <a:pt x="3041864" y="21052"/>
                  </a:lnTo>
                  <a:lnTo>
                    <a:pt x="3068086" y="21234"/>
                  </a:lnTo>
                  <a:lnTo>
                    <a:pt x="3094309" y="21410"/>
                  </a:lnTo>
                  <a:lnTo>
                    <a:pt x="3120531" y="21593"/>
                  </a:lnTo>
                  <a:lnTo>
                    <a:pt x="3146754" y="21775"/>
                  </a:lnTo>
                  <a:lnTo>
                    <a:pt x="3172976" y="21958"/>
                  </a:lnTo>
                  <a:lnTo>
                    <a:pt x="3199199" y="22140"/>
                  </a:lnTo>
                  <a:lnTo>
                    <a:pt x="3225421" y="22322"/>
                  </a:lnTo>
                  <a:lnTo>
                    <a:pt x="3251644" y="22505"/>
                  </a:lnTo>
                  <a:lnTo>
                    <a:pt x="3277867" y="22681"/>
                  </a:lnTo>
                  <a:lnTo>
                    <a:pt x="3304089" y="22863"/>
                  </a:lnTo>
                  <a:lnTo>
                    <a:pt x="3330312" y="23046"/>
                  </a:lnTo>
                  <a:lnTo>
                    <a:pt x="3356534" y="23228"/>
                  </a:lnTo>
                  <a:lnTo>
                    <a:pt x="3382757" y="23411"/>
                  </a:lnTo>
                  <a:lnTo>
                    <a:pt x="3408979" y="23593"/>
                  </a:lnTo>
                  <a:lnTo>
                    <a:pt x="3435202" y="23775"/>
                  </a:lnTo>
                  <a:lnTo>
                    <a:pt x="3461424" y="23951"/>
                  </a:lnTo>
                  <a:lnTo>
                    <a:pt x="3487647" y="24134"/>
                  </a:lnTo>
                  <a:lnTo>
                    <a:pt x="3513870" y="24316"/>
                  </a:lnTo>
                  <a:lnTo>
                    <a:pt x="3540092" y="24499"/>
                  </a:lnTo>
                  <a:lnTo>
                    <a:pt x="3566315" y="24681"/>
                  </a:lnTo>
                  <a:lnTo>
                    <a:pt x="3592537" y="24863"/>
                  </a:lnTo>
                  <a:lnTo>
                    <a:pt x="3618760" y="25046"/>
                  </a:lnTo>
                  <a:lnTo>
                    <a:pt x="3644982" y="25222"/>
                  </a:lnTo>
                  <a:lnTo>
                    <a:pt x="3671205" y="25404"/>
                  </a:lnTo>
                  <a:lnTo>
                    <a:pt x="3697427" y="25587"/>
                  </a:lnTo>
                  <a:lnTo>
                    <a:pt x="3723650" y="25769"/>
                  </a:lnTo>
                  <a:lnTo>
                    <a:pt x="3749872" y="25952"/>
                  </a:lnTo>
                  <a:lnTo>
                    <a:pt x="3776095" y="26134"/>
                  </a:lnTo>
                  <a:lnTo>
                    <a:pt x="3802318" y="26310"/>
                  </a:lnTo>
                  <a:lnTo>
                    <a:pt x="3828540" y="26492"/>
                  </a:lnTo>
                  <a:lnTo>
                    <a:pt x="3854763" y="26675"/>
                  </a:lnTo>
                  <a:lnTo>
                    <a:pt x="3880985" y="26857"/>
                  </a:lnTo>
                  <a:lnTo>
                    <a:pt x="3907208" y="27040"/>
                  </a:lnTo>
                  <a:lnTo>
                    <a:pt x="3933430" y="27222"/>
                  </a:lnTo>
                  <a:lnTo>
                    <a:pt x="3959653" y="27405"/>
                  </a:lnTo>
                  <a:lnTo>
                    <a:pt x="3985875" y="27580"/>
                  </a:lnTo>
                  <a:lnTo>
                    <a:pt x="4012098" y="27763"/>
                  </a:lnTo>
                  <a:lnTo>
                    <a:pt x="4038320" y="27946"/>
                  </a:lnTo>
                  <a:lnTo>
                    <a:pt x="4064543" y="28128"/>
                  </a:lnTo>
                  <a:lnTo>
                    <a:pt x="4090766" y="28310"/>
                  </a:lnTo>
                  <a:lnTo>
                    <a:pt x="4116988" y="28493"/>
                  </a:lnTo>
                  <a:lnTo>
                    <a:pt x="4143211" y="28675"/>
                  </a:lnTo>
                  <a:lnTo>
                    <a:pt x="4169433" y="28851"/>
                  </a:lnTo>
                  <a:lnTo>
                    <a:pt x="4195656" y="29034"/>
                  </a:lnTo>
                  <a:lnTo>
                    <a:pt x="4221878" y="29216"/>
                  </a:lnTo>
                  <a:lnTo>
                    <a:pt x="4248101" y="29398"/>
                  </a:lnTo>
                  <a:lnTo>
                    <a:pt x="4274324" y="29581"/>
                  </a:lnTo>
                  <a:lnTo>
                    <a:pt x="4300546" y="29763"/>
                  </a:lnTo>
                  <a:lnTo>
                    <a:pt x="4326769" y="29946"/>
                  </a:lnTo>
                  <a:lnTo>
                    <a:pt x="4352991" y="30122"/>
                  </a:lnTo>
                  <a:lnTo>
                    <a:pt x="4379214" y="30304"/>
                  </a:lnTo>
                  <a:lnTo>
                    <a:pt x="4405436" y="30487"/>
                  </a:lnTo>
                  <a:lnTo>
                    <a:pt x="4431659" y="30669"/>
                  </a:lnTo>
                  <a:lnTo>
                    <a:pt x="4457881" y="30851"/>
                  </a:lnTo>
                  <a:lnTo>
                    <a:pt x="4484104" y="31034"/>
                  </a:lnTo>
                  <a:lnTo>
                    <a:pt x="4510326" y="31216"/>
                  </a:lnTo>
                  <a:lnTo>
                    <a:pt x="4536549" y="31392"/>
                  </a:lnTo>
                  <a:lnTo>
                    <a:pt x="4562772" y="31575"/>
                  </a:lnTo>
                  <a:lnTo>
                    <a:pt x="4588994" y="31757"/>
                  </a:lnTo>
                  <a:lnTo>
                    <a:pt x="4615217" y="31939"/>
                  </a:lnTo>
                  <a:lnTo>
                    <a:pt x="4641439" y="32122"/>
                  </a:lnTo>
                  <a:lnTo>
                    <a:pt x="4667662" y="32305"/>
                  </a:lnTo>
                  <a:lnTo>
                    <a:pt x="4693884" y="32480"/>
                  </a:lnTo>
                  <a:lnTo>
                    <a:pt x="4720107" y="32663"/>
                  </a:lnTo>
                  <a:lnTo>
                    <a:pt x="4746329" y="32845"/>
                  </a:lnTo>
                  <a:lnTo>
                    <a:pt x="4772552" y="33028"/>
                  </a:lnTo>
                  <a:lnTo>
                    <a:pt x="4798774" y="33210"/>
                  </a:lnTo>
                  <a:lnTo>
                    <a:pt x="4824997" y="33393"/>
                  </a:lnTo>
                  <a:lnTo>
                    <a:pt x="4851220" y="33575"/>
                  </a:lnTo>
                  <a:lnTo>
                    <a:pt x="4877442" y="33751"/>
                  </a:lnTo>
                  <a:lnTo>
                    <a:pt x="4903665" y="33933"/>
                  </a:lnTo>
                  <a:lnTo>
                    <a:pt x="4929887" y="34116"/>
                  </a:lnTo>
                  <a:lnTo>
                    <a:pt x="4956110" y="34298"/>
                  </a:lnTo>
                  <a:lnTo>
                    <a:pt x="4982332" y="34481"/>
                  </a:lnTo>
                  <a:lnTo>
                    <a:pt x="5008555" y="34663"/>
                  </a:lnTo>
                  <a:lnTo>
                    <a:pt x="5034777" y="34845"/>
                  </a:lnTo>
                  <a:lnTo>
                    <a:pt x="5061000" y="35021"/>
                  </a:lnTo>
                  <a:lnTo>
                    <a:pt x="5087222" y="35204"/>
                  </a:lnTo>
                  <a:lnTo>
                    <a:pt x="5113445" y="35386"/>
                  </a:lnTo>
                  <a:lnTo>
                    <a:pt x="5139668" y="35569"/>
                  </a:lnTo>
                  <a:lnTo>
                    <a:pt x="5165890" y="35751"/>
                  </a:lnTo>
                  <a:lnTo>
                    <a:pt x="5192113" y="35934"/>
                  </a:lnTo>
                  <a:lnTo>
                    <a:pt x="5218335" y="36116"/>
                  </a:lnTo>
                  <a:lnTo>
                    <a:pt x="5244558" y="36292"/>
                  </a:lnTo>
                  <a:lnTo>
                    <a:pt x="5270780" y="36474"/>
                  </a:lnTo>
                  <a:lnTo>
                    <a:pt x="5297003" y="36657"/>
                  </a:lnTo>
                  <a:lnTo>
                    <a:pt x="5323225" y="36839"/>
                  </a:lnTo>
                  <a:lnTo>
                    <a:pt x="5349448" y="37022"/>
                  </a:lnTo>
                  <a:lnTo>
                    <a:pt x="5375671" y="37204"/>
                  </a:lnTo>
                  <a:lnTo>
                    <a:pt x="5401893" y="37387"/>
                  </a:lnTo>
                  <a:lnTo>
                    <a:pt x="5428116" y="37563"/>
                  </a:lnTo>
                  <a:lnTo>
                    <a:pt x="5454338" y="37745"/>
                  </a:lnTo>
                  <a:lnTo>
                    <a:pt x="5480561" y="37927"/>
                  </a:lnTo>
                  <a:lnTo>
                    <a:pt x="5506783" y="38110"/>
                  </a:lnTo>
                  <a:lnTo>
                    <a:pt x="5533006" y="38292"/>
                  </a:lnTo>
                  <a:lnTo>
                    <a:pt x="5559228" y="38475"/>
                  </a:lnTo>
                  <a:lnTo>
                    <a:pt x="5585451" y="38657"/>
                  </a:lnTo>
                  <a:lnTo>
                    <a:pt x="5611673" y="38833"/>
                  </a:lnTo>
                  <a:lnTo>
                    <a:pt x="5637896" y="39015"/>
                  </a:lnTo>
                  <a:lnTo>
                    <a:pt x="5664119" y="39198"/>
                  </a:lnTo>
                  <a:lnTo>
                    <a:pt x="5690341" y="39380"/>
                  </a:lnTo>
                  <a:lnTo>
                    <a:pt x="5716564" y="39563"/>
                  </a:lnTo>
                  <a:lnTo>
                    <a:pt x="5742786" y="39745"/>
                  </a:lnTo>
                  <a:lnTo>
                    <a:pt x="5769009" y="39928"/>
                  </a:lnTo>
                  <a:lnTo>
                    <a:pt x="5795231" y="40103"/>
                  </a:lnTo>
                  <a:lnTo>
                    <a:pt x="5821454" y="40286"/>
                  </a:lnTo>
                  <a:lnTo>
                    <a:pt x="5847676" y="40469"/>
                  </a:lnTo>
                  <a:lnTo>
                    <a:pt x="5873899" y="40651"/>
                  </a:lnTo>
                  <a:lnTo>
                    <a:pt x="5900121" y="40833"/>
                  </a:lnTo>
                  <a:lnTo>
                    <a:pt x="5926344" y="41016"/>
                  </a:lnTo>
                  <a:lnTo>
                    <a:pt x="5952567" y="41192"/>
                  </a:lnTo>
                  <a:lnTo>
                    <a:pt x="5978789" y="41374"/>
                  </a:lnTo>
                  <a:lnTo>
                    <a:pt x="6005012" y="41557"/>
                  </a:lnTo>
                  <a:lnTo>
                    <a:pt x="6031234" y="41739"/>
                  </a:lnTo>
                  <a:lnTo>
                    <a:pt x="6057457" y="41921"/>
                  </a:lnTo>
                  <a:lnTo>
                    <a:pt x="6083679" y="42104"/>
                  </a:lnTo>
                  <a:lnTo>
                    <a:pt x="6109902" y="42286"/>
                  </a:lnTo>
                  <a:lnTo>
                    <a:pt x="6136124" y="42462"/>
                  </a:lnTo>
                  <a:lnTo>
                    <a:pt x="6162347" y="42645"/>
                  </a:lnTo>
                  <a:lnTo>
                    <a:pt x="6188569" y="42827"/>
                  </a:lnTo>
                  <a:lnTo>
                    <a:pt x="6214792" y="43010"/>
                  </a:lnTo>
                  <a:lnTo>
                    <a:pt x="6241015" y="43192"/>
                  </a:lnTo>
                  <a:lnTo>
                    <a:pt x="6267237" y="43374"/>
                  </a:lnTo>
                  <a:lnTo>
                    <a:pt x="6293460" y="43557"/>
                  </a:lnTo>
                  <a:lnTo>
                    <a:pt x="6319682" y="43733"/>
                  </a:lnTo>
                  <a:lnTo>
                    <a:pt x="6345905" y="43915"/>
                  </a:lnTo>
                  <a:lnTo>
                    <a:pt x="6372127" y="44098"/>
                  </a:lnTo>
                  <a:lnTo>
                    <a:pt x="6398350" y="44280"/>
                  </a:lnTo>
                  <a:lnTo>
                    <a:pt x="6424572" y="44462"/>
                  </a:lnTo>
                  <a:lnTo>
                    <a:pt x="6450795" y="44645"/>
                  </a:lnTo>
                  <a:lnTo>
                    <a:pt x="6477018" y="44828"/>
                  </a:lnTo>
                  <a:lnTo>
                    <a:pt x="6503240" y="45003"/>
                  </a:lnTo>
                  <a:lnTo>
                    <a:pt x="6529463" y="45186"/>
                  </a:lnTo>
                  <a:lnTo>
                    <a:pt x="6555685" y="45368"/>
                  </a:lnTo>
                  <a:lnTo>
                    <a:pt x="6581908" y="45551"/>
                  </a:lnTo>
                  <a:lnTo>
                    <a:pt x="6608130" y="45733"/>
                  </a:lnTo>
                  <a:lnTo>
                    <a:pt x="6634353" y="45916"/>
                  </a:lnTo>
                  <a:lnTo>
                    <a:pt x="6660575" y="46098"/>
                  </a:lnTo>
                  <a:lnTo>
                    <a:pt x="6686798" y="46274"/>
                  </a:lnTo>
                </a:path>
              </a:pathLst>
            </a:custGeom>
            <a:noFill/>
            <a:ln w="5244" cap="sq">
              <a:solidFill>
                <a:srgbClr val="FF9DA7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9D221B3A-ADD0-28F7-F045-2DB145584AA0}"/>
                </a:ext>
              </a:extLst>
            </p:cNvPr>
            <p:cNvSpPr/>
            <p:nvPr/>
          </p:nvSpPr>
          <p:spPr>
            <a:xfrm>
              <a:off x="935216" y="5424265"/>
              <a:ext cx="6686749" cy="85836"/>
            </a:xfrm>
            <a:custGeom>
              <a:avLst/>
              <a:gdLst>
                <a:gd name="connsiteX0" fmla="*/ 48 w 6686749"/>
                <a:gd name="connsiteY0" fmla="*/ 85837 h 85836"/>
                <a:gd name="connsiteX1" fmla="*/ 26271 w 6686749"/>
                <a:gd name="connsiteY1" fmla="*/ 85504 h 85836"/>
                <a:gd name="connsiteX2" fmla="*/ 52493 w 6686749"/>
                <a:gd name="connsiteY2" fmla="*/ 85166 h 85836"/>
                <a:gd name="connsiteX3" fmla="*/ 78716 w 6686749"/>
                <a:gd name="connsiteY3" fmla="*/ 84827 h 85836"/>
                <a:gd name="connsiteX4" fmla="*/ 104938 w 6686749"/>
                <a:gd name="connsiteY4" fmla="*/ 84495 h 85836"/>
                <a:gd name="connsiteX5" fmla="*/ 131161 w 6686749"/>
                <a:gd name="connsiteY5" fmla="*/ 84156 h 85836"/>
                <a:gd name="connsiteX6" fmla="*/ 157383 w 6686749"/>
                <a:gd name="connsiteY6" fmla="*/ 83817 h 85836"/>
                <a:gd name="connsiteX7" fmla="*/ 183606 w 6686749"/>
                <a:gd name="connsiteY7" fmla="*/ 83485 h 85836"/>
                <a:gd name="connsiteX8" fmla="*/ 209828 w 6686749"/>
                <a:gd name="connsiteY8" fmla="*/ 83146 h 85836"/>
                <a:gd name="connsiteX9" fmla="*/ 236051 w 6686749"/>
                <a:gd name="connsiteY9" fmla="*/ 82807 h 85836"/>
                <a:gd name="connsiteX10" fmla="*/ 262273 w 6686749"/>
                <a:gd name="connsiteY10" fmla="*/ 82475 h 85836"/>
                <a:gd name="connsiteX11" fmla="*/ 288496 w 6686749"/>
                <a:gd name="connsiteY11" fmla="*/ 82136 h 85836"/>
                <a:gd name="connsiteX12" fmla="*/ 314719 w 6686749"/>
                <a:gd name="connsiteY12" fmla="*/ 81797 h 85836"/>
                <a:gd name="connsiteX13" fmla="*/ 340941 w 6686749"/>
                <a:gd name="connsiteY13" fmla="*/ 81465 h 85836"/>
                <a:gd name="connsiteX14" fmla="*/ 367164 w 6686749"/>
                <a:gd name="connsiteY14" fmla="*/ 81126 h 85836"/>
                <a:gd name="connsiteX15" fmla="*/ 393386 w 6686749"/>
                <a:gd name="connsiteY15" fmla="*/ 80787 h 85836"/>
                <a:gd name="connsiteX16" fmla="*/ 419609 w 6686749"/>
                <a:gd name="connsiteY16" fmla="*/ 80455 h 85836"/>
                <a:gd name="connsiteX17" fmla="*/ 445831 w 6686749"/>
                <a:gd name="connsiteY17" fmla="*/ 80116 h 85836"/>
                <a:gd name="connsiteX18" fmla="*/ 472054 w 6686749"/>
                <a:gd name="connsiteY18" fmla="*/ 79777 h 85836"/>
                <a:gd name="connsiteX19" fmla="*/ 498276 w 6686749"/>
                <a:gd name="connsiteY19" fmla="*/ 79445 h 85836"/>
                <a:gd name="connsiteX20" fmla="*/ 524499 w 6686749"/>
                <a:gd name="connsiteY20" fmla="*/ 79106 h 85836"/>
                <a:gd name="connsiteX21" fmla="*/ 550722 w 6686749"/>
                <a:gd name="connsiteY21" fmla="*/ 78767 h 85836"/>
                <a:gd name="connsiteX22" fmla="*/ 576944 w 6686749"/>
                <a:gd name="connsiteY22" fmla="*/ 78435 h 85836"/>
                <a:gd name="connsiteX23" fmla="*/ 603167 w 6686749"/>
                <a:gd name="connsiteY23" fmla="*/ 78096 h 85836"/>
                <a:gd name="connsiteX24" fmla="*/ 629389 w 6686749"/>
                <a:gd name="connsiteY24" fmla="*/ 77758 h 85836"/>
                <a:gd name="connsiteX25" fmla="*/ 655612 w 6686749"/>
                <a:gd name="connsiteY25" fmla="*/ 77425 h 85836"/>
                <a:gd name="connsiteX26" fmla="*/ 681834 w 6686749"/>
                <a:gd name="connsiteY26" fmla="*/ 77086 h 85836"/>
                <a:gd name="connsiteX27" fmla="*/ 708057 w 6686749"/>
                <a:gd name="connsiteY27" fmla="*/ 76747 h 85836"/>
                <a:gd name="connsiteX28" fmla="*/ 734279 w 6686749"/>
                <a:gd name="connsiteY28" fmla="*/ 76415 h 85836"/>
                <a:gd name="connsiteX29" fmla="*/ 760502 w 6686749"/>
                <a:gd name="connsiteY29" fmla="*/ 76077 h 85836"/>
                <a:gd name="connsiteX30" fmla="*/ 786724 w 6686749"/>
                <a:gd name="connsiteY30" fmla="*/ 75738 h 85836"/>
                <a:gd name="connsiteX31" fmla="*/ 812947 w 6686749"/>
                <a:gd name="connsiteY31" fmla="*/ 75405 h 85836"/>
                <a:gd name="connsiteX32" fmla="*/ 839170 w 6686749"/>
                <a:gd name="connsiteY32" fmla="*/ 75066 h 85836"/>
                <a:gd name="connsiteX33" fmla="*/ 865392 w 6686749"/>
                <a:gd name="connsiteY33" fmla="*/ 74728 h 85836"/>
                <a:gd name="connsiteX34" fmla="*/ 891615 w 6686749"/>
                <a:gd name="connsiteY34" fmla="*/ 74396 h 85836"/>
                <a:gd name="connsiteX35" fmla="*/ 917837 w 6686749"/>
                <a:gd name="connsiteY35" fmla="*/ 74057 h 85836"/>
                <a:gd name="connsiteX36" fmla="*/ 944060 w 6686749"/>
                <a:gd name="connsiteY36" fmla="*/ 73718 h 85836"/>
                <a:gd name="connsiteX37" fmla="*/ 970282 w 6686749"/>
                <a:gd name="connsiteY37" fmla="*/ 73385 h 85836"/>
                <a:gd name="connsiteX38" fmla="*/ 996505 w 6686749"/>
                <a:gd name="connsiteY38" fmla="*/ 73047 h 85836"/>
                <a:gd name="connsiteX39" fmla="*/ 1022727 w 6686749"/>
                <a:gd name="connsiteY39" fmla="*/ 72708 h 85836"/>
                <a:gd name="connsiteX40" fmla="*/ 1048950 w 6686749"/>
                <a:gd name="connsiteY40" fmla="*/ 72376 h 85836"/>
                <a:gd name="connsiteX41" fmla="*/ 1075173 w 6686749"/>
                <a:gd name="connsiteY41" fmla="*/ 72037 h 85836"/>
                <a:gd name="connsiteX42" fmla="*/ 1101395 w 6686749"/>
                <a:gd name="connsiteY42" fmla="*/ 71698 h 85836"/>
                <a:gd name="connsiteX43" fmla="*/ 1127618 w 6686749"/>
                <a:gd name="connsiteY43" fmla="*/ 71366 h 85836"/>
                <a:gd name="connsiteX44" fmla="*/ 1153840 w 6686749"/>
                <a:gd name="connsiteY44" fmla="*/ 71027 h 85836"/>
                <a:gd name="connsiteX45" fmla="*/ 1180063 w 6686749"/>
                <a:gd name="connsiteY45" fmla="*/ 70688 h 85836"/>
                <a:gd name="connsiteX46" fmla="*/ 1206285 w 6686749"/>
                <a:gd name="connsiteY46" fmla="*/ 70356 h 85836"/>
                <a:gd name="connsiteX47" fmla="*/ 1232508 w 6686749"/>
                <a:gd name="connsiteY47" fmla="*/ 70017 h 85836"/>
                <a:gd name="connsiteX48" fmla="*/ 1258730 w 6686749"/>
                <a:gd name="connsiteY48" fmla="*/ 69685 h 85836"/>
                <a:gd name="connsiteX49" fmla="*/ 1284953 w 6686749"/>
                <a:gd name="connsiteY49" fmla="*/ 69346 h 85836"/>
                <a:gd name="connsiteX50" fmla="*/ 1311175 w 6686749"/>
                <a:gd name="connsiteY50" fmla="*/ 69007 h 85836"/>
                <a:gd name="connsiteX51" fmla="*/ 1337398 w 6686749"/>
                <a:gd name="connsiteY51" fmla="*/ 68668 h 85836"/>
                <a:gd name="connsiteX52" fmla="*/ 1363621 w 6686749"/>
                <a:gd name="connsiteY52" fmla="*/ 68336 h 85836"/>
                <a:gd name="connsiteX53" fmla="*/ 1389843 w 6686749"/>
                <a:gd name="connsiteY53" fmla="*/ 67997 h 85836"/>
                <a:gd name="connsiteX54" fmla="*/ 1416066 w 6686749"/>
                <a:gd name="connsiteY54" fmla="*/ 67665 h 85836"/>
                <a:gd name="connsiteX55" fmla="*/ 1442288 w 6686749"/>
                <a:gd name="connsiteY55" fmla="*/ 67326 h 85836"/>
                <a:gd name="connsiteX56" fmla="*/ 1468511 w 6686749"/>
                <a:gd name="connsiteY56" fmla="*/ 66987 h 85836"/>
                <a:gd name="connsiteX57" fmla="*/ 1494733 w 6686749"/>
                <a:gd name="connsiteY57" fmla="*/ 66655 h 85836"/>
                <a:gd name="connsiteX58" fmla="*/ 1520956 w 6686749"/>
                <a:gd name="connsiteY58" fmla="*/ 66316 h 85836"/>
                <a:gd name="connsiteX59" fmla="*/ 1547178 w 6686749"/>
                <a:gd name="connsiteY59" fmla="*/ 65977 h 85836"/>
                <a:gd name="connsiteX60" fmla="*/ 1573401 w 6686749"/>
                <a:gd name="connsiteY60" fmla="*/ 65645 h 85836"/>
                <a:gd name="connsiteX61" fmla="*/ 1599623 w 6686749"/>
                <a:gd name="connsiteY61" fmla="*/ 65306 h 85836"/>
                <a:gd name="connsiteX62" fmla="*/ 1625846 w 6686749"/>
                <a:gd name="connsiteY62" fmla="*/ 64967 h 85836"/>
                <a:gd name="connsiteX63" fmla="*/ 1652069 w 6686749"/>
                <a:gd name="connsiteY63" fmla="*/ 64635 h 85836"/>
                <a:gd name="connsiteX64" fmla="*/ 1678291 w 6686749"/>
                <a:gd name="connsiteY64" fmla="*/ 64296 h 85836"/>
                <a:gd name="connsiteX65" fmla="*/ 1704514 w 6686749"/>
                <a:gd name="connsiteY65" fmla="*/ 63958 h 85836"/>
                <a:gd name="connsiteX66" fmla="*/ 1730736 w 6686749"/>
                <a:gd name="connsiteY66" fmla="*/ 63625 h 85836"/>
                <a:gd name="connsiteX67" fmla="*/ 1756959 w 6686749"/>
                <a:gd name="connsiteY67" fmla="*/ 63286 h 85836"/>
                <a:gd name="connsiteX68" fmla="*/ 1783181 w 6686749"/>
                <a:gd name="connsiteY68" fmla="*/ 62948 h 85836"/>
                <a:gd name="connsiteX69" fmla="*/ 1809404 w 6686749"/>
                <a:gd name="connsiteY69" fmla="*/ 62615 h 85836"/>
                <a:gd name="connsiteX70" fmla="*/ 1835626 w 6686749"/>
                <a:gd name="connsiteY70" fmla="*/ 62277 h 85836"/>
                <a:gd name="connsiteX71" fmla="*/ 1861849 w 6686749"/>
                <a:gd name="connsiteY71" fmla="*/ 61938 h 85836"/>
                <a:gd name="connsiteX72" fmla="*/ 1888071 w 6686749"/>
                <a:gd name="connsiteY72" fmla="*/ 61605 h 85836"/>
                <a:gd name="connsiteX73" fmla="*/ 1914294 w 6686749"/>
                <a:gd name="connsiteY73" fmla="*/ 61267 h 85836"/>
                <a:gd name="connsiteX74" fmla="*/ 1940517 w 6686749"/>
                <a:gd name="connsiteY74" fmla="*/ 60928 h 85836"/>
                <a:gd name="connsiteX75" fmla="*/ 1966739 w 6686749"/>
                <a:gd name="connsiteY75" fmla="*/ 60595 h 85836"/>
                <a:gd name="connsiteX76" fmla="*/ 1992962 w 6686749"/>
                <a:gd name="connsiteY76" fmla="*/ 60256 h 85836"/>
                <a:gd name="connsiteX77" fmla="*/ 2019184 w 6686749"/>
                <a:gd name="connsiteY77" fmla="*/ 59918 h 85836"/>
                <a:gd name="connsiteX78" fmla="*/ 2045407 w 6686749"/>
                <a:gd name="connsiteY78" fmla="*/ 59586 h 85836"/>
                <a:gd name="connsiteX79" fmla="*/ 2071629 w 6686749"/>
                <a:gd name="connsiteY79" fmla="*/ 59247 h 85836"/>
                <a:gd name="connsiteX80" fmla="*/ 2097852 w 6686749"/>
                <a:gd name="connsiteY80" fmla="*/ 58908 h 85836"/>
                <a:gd name="connsiteX81" fmla="*/ 2124074 w 6686749"/>
                <a:gd name="connsiteY81" fmla="*/ 58575 h 85836"/>
                <a:gd name="connsiteX82" fmla="*/ 2150297 w 6686749"/>
                <a:gd name="connsiteY82" fmla="*/ 58237 h 85836"/>
                <a:gd name="connsiteX83" fmla="*/ 2176520 w 6686749"/>
                <a:gd name="connsiteY83" fmla="*/ 57898 h 85836"/>
                <a:gd name="connsiteX84" fmla="*/ 2202742 w 6686749"/>
                <a:gd name="connsiteY84" fmla="*/ 57566 h 85836"/>
                <a:gd name="connsiteX85" fmla="*/ 2228965 w 6686749"/>
                <a:gd name="connsiteY85" fmla="*/ 57227 h 85836"/>
                <a:gd name="connsiteX86" fmla="*/ 2255187 w 6686749"/>
                <a:gd name="connsiteY86" fmla="*/ 56888 h 85836"/>
                <a:gd name="connsiteX87" fmla="*/ 2281410 w 6686749"/>
                <a:gd name="connsiteY87" fmla="*/ 56556 h 85836"/>
                <a:gd name="connsiteX88" fmla="*/ 2307632 w 6686749"/>
                <a:gd name="connsiteY88" fmla="*/ 56217 h 85836"/>
                <a:gd name="connsiteX89" fmla="*/ 2333855 w 6686749"/>
                <a:gd name="connsiteY89" fmla="*/ 55878 h 85836"/>
                <a:gd name="connsiteX90" fmla="*/ 2360077 w 6686749"/>
                <a:gd name="connsiteY90" fmla="*/ 55546 h 85836"/>
                <a:gd name="connsiteX91" fmla="*/ 2386300 w 6686749"/>
                <a:gd name="connsiteY91" fmla="*/ 55207 h 85836"/>
                <a:gd name="connsiteX92" fmla="*/ 2412523 w 6686749"/>
                <a:gd name="connsiteY92" fmla="*/ 54868 h 85836"/>
                <a:gd name="connsiteX93" fmla="*/ 2438745 w 6686749"/>
                <a:gd name="connsiteY93" fmla="*/ 54536 h 85836"/>
                <a:gd name="connsiteX94" fmla="*/ 2464968 w 6686749"/>
                <a:gd name="connsiteY94" fmla="*/ 54197 h 85836"/>
                <a:gd name="connsiteX95" fmla="*/ 2491190 w 6686749"/>
                <a:gd name="connsiteY95" fmla="*/ 53858 h 85836"/>
                <a:gd name="connsiteX96" fmla="*/ 2517413 w 6686749"/>
                <a:gd name="connsiteY96" fmla="*/ 53526 h 85836"/>
                <a:gd name="connsiteX97" fmla="*/ 2543635 w 6686749"/>
                <a:gd name="connsiteY97" fmla="*/ 53187 h 85836"/>
                <a:gd name="connsiteX98" fmla="*/ 2569858 w 6686749"/>
                <a:gd name="connsiteY98" fmla="*/ 52848 h 85836"/>
                <a:gd name="connsiteX99" fmla="*/ 2596080 w 6686749"/>
                <a:gd name="connsiteY99" fmla="*/ 52516 h 85836"/>
                <a:gd name="connsiteX100" fmla="*/ 2622303 w 6686749"/>
                <a:gd name="connsiteY100" fmla="*/ 52177 h 85836"/>
                <a:gd name="connsiteX101" fmla="*/ 2648525 w 6686749"/>
                <a:gd name="connsiteY101" fmla="*/ 51838 h 85836"/>
                <a:gd name="connsiteX102" fmla="*/ 2674748 w 6686749"/>
                <a:gd name="connsiteY102" fmla="*/ 51506 h 85836"/>
                <a:gd name="connsiteX103" fmla="*/ 2700971 w 6686749"/>
                <a:gd name="connsiteY103" fmla="*/ 51167 h 85836"/>
                <a:gd name="connsiteX104" fmla="*/ 2727193 w 6686749"/>
                <a:gd name="connsiteY104" fmla="*/ 50829 h 85836"/>
                <a:gd name="connsiteX105" fmla="*/ 2753416 w 6686749"/>
                <a:gd name="connsiteY105" fmla="*/ 50496 h 85836"/>
                <a:gd name="connsiteX106" fmla="*/ 2779638 w 6686749"/>
                <a:gd name="connsiteY106" fmla="*/ 50157 h 85836"/>
                <a:gd name="connsiteX107" fmla="*/ 2805861 w 6686749"/>
                <a:gd name="connsiteY107" fmla="*/ 49818 h 85836"/>
                <a:gd name="connsiteX108" fmla="*/ 2832083 w 6686749"/>
                <a:gd name="connsiteY108" fmla="*/ 49486 h 85836"/>
                <a:gd name="connsiteX109" fmla="*/ 2858306 w 6686749"/>
                <a:gd name="connsiteY109" fmla="*/ 49148 h 85836"/>
                <a:gd name="connsiteX110" fmla="*/ 2884528 w 6686749"/>
                <a:gd name="connsiteY110" fmla="*/ 48815 h 85836"/>
                <a:gd name="connsiteX111" fmla="*/ 2910751 w 6686749"/>
                <a:gd name="connsiteY111" fmla="*/ 48476 h 85836"/>
                <a:gd name="connsiteX112" fmla="*/ 2936973 w 6686749"/>
                <a:gd name="connsiteY112" fmla="*/ 48137 h 85836"/>
                <a:gd name="connsiteX113" fmla="*/ 2963196 w 6686749"/>
                <a:gd name="connsiteY113" fmla="*/ 47799 h 85836"/>
                <a:gd name="connsiteX114" fmla="*/ 2989419 w 6686749"/>
                <a:gd name="connsiteY114" fmla="*/ 47467 h 85836"/>
                <a:gd name="connsiteX115" fmla="*/ 3015641 w 6686749"/>
                <a:gd name="connsiteY115" fmla="*/ 47128 h 85836"/>
                <a:gd name="connsiteX116" fmla="*/ 3041864 w 6686749"/>
                <a:gd name="connsiteY116" fmla="*/ 46795 h 85836"/>
                <a:gd name="connsiteX117" fmla="*/ 3068086 w 6686749"/>
                <a:gd name="connsiteY117" fmla="*/ 46456 h 85836"/>
                <a:gd name="connsiteX118" fmla="*/ 3094309 w 6686749"/>
                <a:gd name="connsiteY118" fmla="*/ 46118 h 85836"/>
                <a:gd name="connsiteX119" fmla="*/ 3120531 w 6686749"/>
                <a:gd name="connsiteY119" fmla="*/ 45786 h 85836"/>
                <a:gd name="connsiteX120" fmla="*/ 3146754 w 6686749"/>
                <a:gd name="connsiteY120" fmla="*/ 45447 h 85836"/>
                <a:gd name="connsiteX121" fmla="*/ 3172976 w 6686749"/>
                <a:gd name="connsiteY121" fmla="*/ 45108 h 85836"/>
                <a:gd name="connsiteX122" fmla="*/ 3199199 w 6686749"/>
                <a:gd name="connsiteY122" fmla="*/ 44775 h 85836"/>
                <a:gd name="connsiteX123" fmla="*/ 3225421 w 6686749"/>
                <a:gd name="connsiteY123" fmla="*/ 44437 h 85836"/>
                <a:gd name="connsiteX124" fmla="*/ 3251644 w 6686749"/>
                <a:gd name="connsiteY124" fmla="*/ 44098 h 85836"/>
                <a:gd name="connsiteX125" fmla="*/ 3277867 w 6686749"/>
                <a:gd name="connsiteY125" fmla="*/ 43766 h 85836"/>
                <a:gd name="connsiteX126" fmla="*/ 3304089 w 6686749"/>
                <a:gd name="connsiteY126" fmla="*/ 43427 h 85836"/>
                <a:gd name="connsiteX127" fmla="*/ 3330312 w 6686749"/>
                <a:gd name="connsiteY127" fmla="*/ 43088 h 85836"/>
                <a:gd name="connsiteX128" fmla="*/ 3356534 w 6686749"/>
                <a:gd name="connsiteY128" fmla="*/ 42756 h 85836"/>
                <a:gd name="connsiteX129" fmla="*/ 3382757 w 6686749"/>
                <a:gd name="connsiteY129" fmla="*/ 42417 h 85836"/>
                <a:gd name="connsiteX130" fmla="*/ 3408979 w 6686749"/>
                <a:gd name="connsiteY130" fmla="*/ 42078 h 85836"/>
                <a:gd name="connsiteX131" fmla="*/ 3435202 w 6686749"/>
                <a:gd name="connsiteY131" fmla="*/ 41746 h 85836"/>
                <a:gd name="connsiteX132" fmla="*/ 3461424 w 6686749"/>
                <a:gd name="connsiteY132" fmla="*/ 41407 h 85836"/>
                <a:gd name="connsiteX133" fmla="*/ 3487647 w 6686749"/>
                <a:gd name="connsiteY133" fmla="*/ 41068 h 85836"/>
                <a:gd name="connsiteX134" fmla="*/ 3513870 w 6686749"/>
                <a:gd name="connsiteY134" fmla="*/ 40736 h 85836"/>
                <a:gd name="connsiteX135" fmla="*/ 3540092 w 6686749"/>
                <a:gd name="connsiteY135" fmla="*/ 40397 h 85836"/>
                <a:gd name="connsiteX136" fmla="*/ 3566315 w 6686749"/>
                <a:gd name="connsiteY136" fmla="*/ 40058 h 85836"/>
                <a:gd name="connsiteX137" fmla="*/ 3592537 w 6686749"/>
                <a:gd name="connsiteY137" fmla="*/ 39726 h 85836"/>
                <a:gd name="connsiteX138" fmla="*/ 3618760 w 6686749"/>
                <a:gd name="connsiteY138" fmla="*/ 39387 h 85836"/>
                <a:gd name="connsiteX139" fmla="*/ 3644982 w 6686749"/>
                <a:gd name="connsiteY139" fmla="*/ 39048 h 85836"/>
                <a:gd name="connsiteX140" fmla="*/ 3671205 w 6686749"/>
                <a:gd name="connsiteY140" fmla="*/ 38716 h 85836"/>
                <a:gd name="connsiteX141" fmla="*/ 3697427 w 6686749"/>
                <a:gd name="connsiteY141" fmla="*/ 38377 h 85836"/>
                <a:gd name="connsiteX142" fmla="*/ 3723650 w 6686749"/>
                <a:gd name="connsiteY142" fmla="*/ 38038 h 85836"/>
                <a:gd name="connsiteX143" fmla="*/ 3749872 w 6686749"/>
                <a:gd name="connsiteY143" fmla="*/ 37706 h 85836"/>
                <a:gd name="connsiteX144" fmla="*/ 3776095 w 6686749"/>
                <a:gd name="connsiteY144" fmla="*/ 37367 h 85836"/>
                <a:gd name="connsiteX145" fmla="*/ 3802318 w 6686749"/>
                <a:gd name="connsiteY145" fmla="*/ 37029 h 85836"/>
                <a:gd name="connsiteX146" fmla="*/ 3828540 w 6686749"/>
                <a:gd name="connsiteY146" fmla="*/ 36696 h 85836"/>
                <a:gd name="connsiteX147" fmla="*/ 3854763 w 6686749"/>
                <a:gd name="connsiteY147" fmla="*/ 36357 h 85836"/>
                <a:gd name="connsiteX148" fmla="*/ 3880985 w 6686749"/>
                <a:gd name="connsiteY148" fmla="*/ 36018 h 85836"/>
                <a:gd name="connsiteX149" fmla="*/ 3907208 w 6686749"/>
                <a:gd name="connsiteY149" fmla="*/ 35686 h 85836"/>
                <a:gd name="connsiteX150" fmla="*/ 3933430 w 6686749"/>
                <a:gd name="connsiteY150" fmla="*/ 35347 h 85836"/>
                <a:gd name="connsiteX151" fmla="*/ 3959653 w 6686749"/>
                <a:gd name="connsiteY151" fmla="*/ 35008 h 85836"/>
                <a:gd name="connsiteX152" fmla="*/ 3985875 w 6686749"/>
                <a:gd name="connsiteY152" fmla="*/ 34676 h 85836"/>
                <a:gd name="connsiteX153" fmla="*/ 4012098 w 6686749"/>
                <a:gd name="connsiteY153" fmla="*/ 34337 h 85836"/>
                <a:gd name="connsiteX154" fmla="*/ 4038320 w 6686749"/>
                <a:gd name="connsiteY154" fmla="*/ 33999 h 85836"/>
                <a:gd name="connsiteX155" fmla="*/ 4064543 w 6686749"/>
                <a:gd name="connsiteY155" fmla="*/ 33666 h 85836"/>
                <a:gd name="connsiteX156" fmla="*/ 4090766 w 6686749"/>
                <a:gd name="connsiteY156" fmla="*/ 33327 h 85836"/>
                <a:gd name="connsiteX157" fmla="*/ 4116988 w 6686749"/>
                <a:gd name="connsiteY157" fmla="*/ 32989 h 85836"/>
                <a:gd name="connsiteX158" fmla="*/ 4143211 w 6686749"/>
                <a:gd name="connsiteY158" fmla="*/ 32656 h 85836"/>
                <a:gd name="connsiteX159" fmla="*/ 4169433 w 6686749"/>
                <a:gd name="connsiteY159" fmla="*/ 32318 h 85836"/>
                <a:gd name="connsiteX160" fmla="*/ 4195656 w 6686749"/>
                <a:gd name="connsiteY160" fmla="*/ 31979 h 85836"/>
                <a:gd name="connsiteX161" fmla="*/ 4221878 w 6686749"/>
                <a:gd name="connsiteY161" fmla="*/ 31646 h 85836"/>
                <a:gd name="connsiteX162" fmla="*/ 4248101 w 6686749"/>
                <a:gd name="connsiteY162" fmla="*/ 31308 h 85836"/>
                <a:gd name="connsiteX163" fmla="*/ 4274324 w 6686749"/>
                <a:gd name="connsiteY163" fmla="*/ 30969 h 85836"/>
                <a:gd name="connsiteX164" fmla="*/ 4300546 w 6686749"/>
                <a:gd name="connsiteY164" fmla="*/ 30637 h 85836"/>
                <a:gd name="connsiteX165" fmla="*/ 4326769 w 6686749"/>
                <a:gd name="connsiteY165" fmla="*/ 30298 h 85836"/>
                <a:gd name="connsiteX166" fmla="*/ 4352991 w 6686749"/>
                <a:gd name="connsiteY166" fmla="*/ 29959 h 85836"/>
                <a:gd name="connsiteX167" fmla="*/ 4379214 w 6686749"/>
                <a:gd name="connsiteY167" fmla="*/ 29627 h 85836"/>
                <a:gd name="connsiteX168" fmla="*/ 4405436 w 6686749"/>
                <a:gd name="connsiteY168" fmla="*/ 29288 h 85836"/>
                <a:gd name="connsiteX169" fmla="*/ 4431659 w 6686749"/>
                <a:gd name="connsiteY169" fmla="*/ 28949 h 85836"/>
                <a:gd name="connsiteX170" fmla="*/ 4457881 w 6686749"/>
                <a:gd name="connsiteY170" fmla="*/ 28617 h 85836"/>
                <a:gd name="connsiteX171" fmla="*/ 4484104 w 6686749"/>
                <a:gd name="connsiteY171" fmla="*/ 28278 h 85836"/>
                <a:gd name="connsiteX172" fmla="*/ 4510326 w 6686749"/>
                <a:gd name="connsiteY172" fmla="*/ 27939 h 85836"/>
                <a:gd name="connsiteX173" fmla="*/ 4536549 w 6686749"/>
                <a:gd name="connsiteY173" fmla="*/ 27607 h 85836"/>
                <a:gd name="connsiteX174" fmla="*/ 4562772 w 6686749"/>
                <a:gd name="connsiteY174" fmla="*/ 27268 h 85836"/>
                <a:gd name="connsiteX175" fmla="*/ 4588994 w 6686749"/>
                <a:gd name="connsiteY175" fmla="*/ 26929 h 85836"/>
                <a:gd name="connsiteX176" fmla="*/ 4615217 w 6686749"/>
                <a:gd name="connsiteY176" fmla="*/ 26597 h 85836"/>
                <a:gd name="connsiteX177" fmla="*/ 4641439 w 6686749"/>
                <a:gd name="connsiteY177" fmla="*/ 26258 h 85836"/>
                <a:gd name="connsiteX178" fmla="*/ 4667662 w 6686749"/>
                <a:gd name="connsiteY178" fmla="*/ 25919 h 85836"/>
                <a:gd name="connsiteX179" fmla="*/ 4693884 w 6686749"/>
                <a:gd name="connsiteY179" fmla="*/ 25587 h 85836"/>
                <a:gd name="connsiteX180" fmla="*/ 4720107 w 6686749"/>
                <a:gd name="connsiteY180" fmla="*/ 25248 h 85836"/>
                <a:gd name="connsiteX181" fmla="*/ 4746329 w 6686749"/>
                <a:gd name="connsiteY181" fmla="*/ 24909 h 85836"/>
                <a:gd name="connsiteX182" fmla="*/ 4772552 w 6686749"/>
                <a:gd name="connsiteY182" fmla="*/ 24577 h 85836"/>
                <a:gd name="connsiteX183" fmla="*/ 4798774 w 6686749"/>
                <a:gd name="connsiteY183" fmla="*/ 24238 h 85836"/>
                <a:gd name="connsiteX184" fmla="*/ 4824997 w 6686749"/>
                <a:gd name="connsiteY184" fmla="*/ 23906 h 85836"/>
                <a:gd name="connsiteX185" fmla="*/ 4851220 w 6686749"/>
                <a:gd name="connsiteY185" fmla="*/ 23567 h 85836"/>
                <a:gd name="connsiteX186" fmla="*/ 4877442 w 6686749"/>
                <a:gd name="connsiteY186" fmla="*/ 23228 h 85836"/>
                <a:gd name="connsiteX187" fmla="*/ 4903665 w 6686749"/>
                <a:gd name="connsiteY187" fmla="*/ 22889 h 85836"/>
                <a:gd name="connsiteX188" fmla="*/ 4929887 w 6686749"/>
                <a:gd name="connsiteY188" fmla="*/ 22557 h 85836"/>
                <a:gd name="connsiteX189" fmla="*/ 4956110 w 6686749"/>
                <a:gd name="connsiteY189" fmla="*/ 22219 h 85836"/>
                <a:gd name="connsiteX190" fmla="*/ 4982332 w 6686749"/>
                <a:gd name="connsiteY190" fmla="*/ 21886 h 85836"/>
                <a:gd name="connsiteX191" fmla="*/ 5008555 w 6686749"/>
                <a:gd name="connsiteY191" fmla="*/ 21547 h 85836"/>
                <a:gd name="connsiteX192" fmla="*/ 5034777 w 6686749"/>
                <a:gd name="connsiteY192" fmla="*/ 21208 h 85836"/>
                <a:gd name="connsiteX193" fmla="*/ 5061000 w 6686749"/>
                <a:gd name="connsiteY193" fmla="*/ 20876 h 85836"/>
                <a:gd name="connsiteX194" fmla="*/ 5087222 w 6686749"/>
                <a:gd name="connsiteY194" fmla="*/ 20538 h 85836"/>
                <a:gd name="connsiteX195" fmla="*/ 5113445 w 6686749"/>
                <a:gd name="connsiteY195" fmla="*/ 20199 h 85836"/>
                <a:gd name="connsiteX196" fmla="*/ 5139668 w 6686749"/>
                <a:gd name="connsiteY196" fmla="*/ 19866 h 85836"/>
                <a:gd name="connsiteX197" fmla="*/ 5165890 w 6686749"/>
                <a:gd name="connsiteY197" fmla="*/ 19527 h 85836"/>
                <a:gd name="connsiteX198" fmla="*/ 5192113 w 6686749"/>
                <a:gd name="connsiteY198" fmla="*/ 19189 h 85836"/>
                <a:gd name="connsiteX199" fmla="*/ 5218335 w 6686749"/>
                <a:gd name="connsiteY199" fmla="*/ 18856 h 85836"/>
                <a:gd name="connsiteX200" fmla="*/ 5244558 w 6686749"/>
                <a:gd name="connsiteY200" fmla="*/ 18518 h 85836"/>
                <a:gd name="connsiteX201" fmla="*/ 5270780 w 6686749"/>
                <a:gd name="connsiteY201" fmla="*/ 18179 h 85836"/>
                <a:gd name="connsiteX202" fmla="*/ 5297003 w 6686749"/>
                <a:gd name="connsiteY202" fmla="*/ 17846 h 85836"/>
                <a:gd name="connsiteX203" fmla="*/ 5323225 w 6686749"/>
                <a:gd name="connsiteY203" fmla="*/ 17508 h 85836"/>
                <a:gd name="connsiteX204" fmla="*/ 5349448 w 6686749"/>
                <a:gd name="connsiteY204" fmla="*/ 17169 h 85836"/>
                <a:gd name="connsiteX205" fmla="*/ 5375671 w 6686749"/>
                <a:gd name="connsiteY205" fmla="*/ 16836 h 85836"/>
                <a:gd name="connsiteX206" fmla="*/ 5401893 w 6686749"/>
                <a:gd name="connsiteY206" fmla="*/ 16498 h 85836"/>
                <a:gd name="connsiteX207" fmla="*/ 5428116 w 6686749"/>
                <a:gd name="connsiteY207" fmla="*/ 16159 h 85836"/>
                <a:gd name="connsiteX208" fmla="*/ 5454338 w 6686749"/>
                <a:gd name="connsiteY208" fmla="*/ 15827 h 85836"/>
                <a:gd name="connsiteX209" fmla="*/ 5480561 w 6686749"/>
                <a:gd name="connsiteY209" fmla="*/ 15488 h 85836"/>
                <a:gd name="connsiteX210" fmla="*/ 5506783 w 6686749"/>
                <a:gd name="connsiteY210" fmla="*/ 15149 h 85836"/>
                <a:gd name="connsiteX211" fmla="*/ 5533006 w 6686749"/>
                <a:gd name="connsiteY211" fmla="*/ 14816 h 85836"/>
                <a:gd name="connsiteX212" fmla="*/ 5559228 w 6686749"/>
                <a:gd name="connsiteY212" fmla="*/ 14478 h 85836"/>
                <a:gd name="connsiteX213" fmla="*/ 5585451 w 6686749"/>
                <a:gd name="connsiteY213" fmla="*/ 14139 h 85836"/>
                <a:gd name="connsiteX214" fmla="*/ 5611673 w 6686749"/>
                <a:gd name="connsiteY214" fmla="*/ 13807 h 85836"/>
                <a:gd name="connsiteX215" fmla="*/ 5637896 w 6686749"/>
                <a:gd name="connsiteY215" fmla="*/ 13468 h 85836"/>
                <a:gd name="connsiteX216" fmla="*/ 5664119 w 6686749"/>
                <a:gd name="connsiteY216" fmla="*/ 13129 h 85836"/>
                <a:gd name="connsiteX217" fmla="*/ 5690341 w 6686749"/>
                <a:gd name="connsiteY217" fmla="*/ 12797 h 85836"/>
                <a:gd name="connsiteX218" fmla="*/ 5716564 w 6686749"/>
                <a:gd name="connsiteY218" fmla="*/ 12458 h 85836"/>
                <a:gd name="connsiteX219" fmla="*/ 5742786 w 6686749"/>
                <a:gd name="connsiteY219" fmla="*/ 12119 h 85836"/>
                <a:gd name="connsiteX220" fmla="*/ 5769009 w 6686749"/>
                <a:gd name="connsiteY220" fmla="*/ 11787 h 85836"/>
                <a:gd name="connsiteX221" fmla="*/ 5795231 w 6686749"/>
                <a:gd name="connsiteY221" fmla="*/ 11448 h 85836"/>
                <a:gd name="connsiteX222" fmla="*/ 5821454 w 6686749"/>
                <a:gd name="connsiteY222" fmla="*/ 11109 h 85836"/>
                <a:gd name="connsiteX223" fmla="*/ 5847676 w 6686749"/>
                <a:gd name="connsiteY223" fmla="*/ 10777 h 85836"/>
                <a:gd name="connsiteX224" fmla="*/ 5873899 w 6686749"/>
                <a:gd name="connsiteY224" fmla="*/ 10438 h 85836"/>
                <a:gd name="connsiteX225" fmla="*/ 5900121 w 6686749"/>
                <a:gd name="connsiteY225" fmla="*/ 10099 h 85836"/>
                <a:gd name="connsiteX226" fmla="*/ 5926344 w 6686749"/>
                <a:gd name="connsiteY226" fmla="*/ 9767 h 85836"/>
                <a:gd name="connsiteX227" fmla="*/ 5952567 w 6686749"/>
                <a:gd name="connsiteY227" fmla="*/ 9428 h 85836"/>
                <a:gd name="connsiteX228" fmla="*/ 5978789 w 6686749"/>
                <a:gd name="connsiteY228" fmla="*/ 9089 h 85836"/>
                <a:gd name="connsiteX229" fmla="*/ 6005012 w 6686749"/>
                <a:gd name="connsiteY229" fmla="*/ 8757 h 85836"/>
                <a:gd name="connsiteX230" fmla="*/ 6031234 w 6686749"/>
                <a:gd name="connsiteY230" fmla="*/ 8418 h 85836"/>
                <a:gd name="connsiteX231" fmla="*/ 6057457 w 6686749"/>
                <a:gd name="connsiteY231" fmla="*/ 8079 h 85836"/>
                <a:gd name="connsiteX232" fmla="*/ 6083679 w 6686749"/>
                <a:gd name="connsiteY232" fmla="*/ 7747 h 85836"/>
                <a:gd name="connsiteX233" fmla="*/ 6109902 w 6686749"/>
                <a:gd name="connsiteY233" fmla="*/ 7408 h 85836"/>
                <a:gd name="connsiteX234" fmla="*/ 6136124 w 6686749"/>
                <a:gd name="connsiteY234" fmla="*/ 7070 h 85836"/>
                <a:gd name="connsiteX235" fmla="*/ 6162347 w 6686749"/>
                <a:gd name="connsiteY235" fmla="*/ 6737 h 85836"/>
                <a:gd name="connsiteX236" fmla="*/ 6188569 w 6686749"/>
                <a:gd name="connsiteY236" fmla="*/ 6398 h 85836"/>
                <a:gd name="connsiteX237" fmla="*/ 6214792 w 6686749"/>
                <a:gd name="connsiteY237" fmla="*/ 6059 h 85836"/>
                <a:gd name="connsiteX238" fmla="*/ 6241015 w 6686749"/>
                <a:gd name="connsiteY238" fmla="*/ 5727 h 85836"/>
                <a:gd name="connsiteX239" fmla="*/ 6267237 w 6686749"/>
                <a:gd name="connsiteY239" fmla="*/ 5389 h 85836"/>
                <a:gd name="connsiteX240" fmla="*/ 6293460 w 6686749"/>
                <a:gd name="connsiteY240" fmla="*/ 5050 h 85836"/>
                <a:gd name="connsiteX241" fmla="*/ 6319682 w 6686749"/>
                <a:gd name="connsiteY241" fmla="*/ 4717 h 85836"/>
                <a:gd name="connsiteX242" fmla="*/ 6345905 w 6686749"/>
                <a:gd name="connsiteY242" fmla="*/ 4378 h 85836"/>
                <a:gd name="connsiteX243" fmla="*/ 6372127 w 6686749"/>
                <a:gd name="connsiteY243" fmla="*/ 4040 h 85836"/>
                <a:gd name="connsiteX244" fmla="*/ 6398350 w 6686749"/>
                <a:gd name="connsiteY244" fmla="*/ 3708 h 85836"/>
                <a:gd name="connsiteX245" fmla="*/ 6424572 w 6686749"/>
                <a:gd name="connsiteY245" fmla="*/ 3369 h 85836"/>
                <a:gd name="connsiteX246" fmla="*/ 6450795 w 6686749"/>
                <a:gd name="connsiteY246" fmla="*/ 3030 h 85836"/>
                <a:gd name="connsiteX247" fmla="*/ 6477018 w 6686749"/>
                <a:gd name="connsiteY247" fmla="*/ 2697 h 85836"/>
                <a:gd name="connsiteX248" fmla="*/ 6503240 w 6686749"/>
                <a:gd name="connsiteY248" fmla="*/ 2359 h 85836"/>
                <a:gd name="connsiteX249" fmla="*/ 6529463 w 6686749"/>
                <a:gd name="connsiteY249" fmla="*/ 2020 h 85836"/>
                <a:gd name="connsiteX250" fmla="*/ 6555685 w 6686749"/>
                <a:gd name="connsiteY250" fmla="*/ 1688 h 85836"/>
                <a:gd name="connsiteX251" fmla="*/ 6581908 w 6686749"/>
                <a:gd name="connsiteY251" fmla="*/ 1349 h 85836"/>
                <a:gd name="connsiteX252" fmla="*/ 6608130 w 6686749"/>
                <a:gd name="connsiteY252" fmla="*/ 1016 h 85836"/>
                <a:gd name="connsiteX253" fmla="*/ 6634353 w 6686749"/>
                <a:gd name="connsiteY253" fmla="*/ 678 h 85836"/>
                <a:gd name="connsiteX254" fmla="*/ 6660575 w 6686749"/>
                <a:gd name="connsiteY254" fmla="*/ 339 h 85836"/>
                <a:gd name="connsiteX255" fmla="*/ 6686798 w 6686749"/>
                <a:gd name="connsiteY255" fmla="*/ 0 h 8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85836">
                  <a:moveTo>
                    <a:pt x="48" y="85837"/>
                  </a:moveTo>
                  <a:lnTo>
                    <a:pt x="26271" y="85504"/>
                  </a:lnTo>
                  <a:lnTo>
                    <a:pt x="52493" y="85166"/>
                  </a:lnTo>
                  <a:lnTo>
                    <a:pt x="78716" y="84827"/>
                  </a:lnTo>
                  <a:lnTo>
                    <a:pt x="104938" y="84495"/>
                  </a:lnTo>
                  <a:lnTo>
                    <a:pt x="131161" y="84156"/>
                  </a:lnTo>
                  <a:lnTo>
                    <a:pt x="157383" y="83817"/>
                  </a:lnTo>
                  <a:lnTo>
                    <a:pt x="183606" y="83485"/>
                  </a:lnTo>
                  <a:lnTo>
                    <a:pt x="209828" y="83146"/>
                  </a:lnTo>
                  <a:lnTo>
                    <a:pt x="236051" y="82807"/>
                  </a:lnTo>
                  <a:lnTo>
                    <a:pt x="262273" y="82475"/>
                  </a:lnTo>
                  <a:lnTo>
                    <a:pt x="288496" y="82136"/>
                  </a:lnTo>
                  <a:lnTo>
                    <a:pt x="314719" y="81797"/>
                  </a:lnTo>
                  <a:lnTo>
                    <a:pt x="340941" y="81465"/>
                  </a:lnTo>
                  <a:lnTo>
                    <a:pt x="367164" y="81126"/>
                  </a:lnTo>
                  <a:lnTo>
                    <a:pt x="393386" y="80787"/>
                  </a:lnTo>
                  <a:lnTo>
                    <a:pt x="419609" y="80455"/>
                  </a:lnTo>
                  <a:lnTo>
                    <a:pt x="445831" y="80116"/>
                  </a:lnTo>
                  <a:lnTo>
                    <a:pt x="472054" y="79777"/>
                  </a:lnTo>
                  <a:lnTo>
                    <a:pt x="498276" y="79445"/>
                  </a:lnTo>
                  <a:lnTo>
                    <a:pt x="524499" y="79106"/>
                  </a:lnTo>
                  <a:lnTo>
                    <a:pt x="550722" y="78767"/>
                  </a:lnTo>
                  <a:lnTo>
                    <a:pt x="576944" y="78435"/>
                  </a:lnTo>
                  <a:lnTo>
                    <a:pt x="603167" y="78096"/>
                  </a:lnTo>
                  <a:lnTo>
                    <a:pt x="629389" y="77758"/>
                  </a:lnTo>
                  <a:lnTo>
                    <a:pt x="655612" y="77425"/>
                  </a:lnTo>
                  <a:lnTo>
                    <a:pt x="681834" y="77086"/>
                  </a:lnTo>
                  <a:lnTo>
                    <a:pt x="708057" y="76747"/>
                  </a:lnTo>
                  <a:lnTo>
                    <a:pt x="734279" y="76415"/>
                  </a:lnTo>
                  <a:lnTo>
                    <a:pt x="760502" y="76077"/>
                  </a:lnTo>
                  <a:lnTo>
                    <a:pt x="786724" y="75738"/>
                  </a:lnTo>
                  <a:lnTo>
                    <a:pt x="812947" y="75405"/>
                  </a:lnTo>
                  <a:lnTo>
                    <a:pt x="839170" y="75066"/>
                  </a:lnTo>
                  <a:lnTo>
                    <a:pt x="865392" y="74728"/>
                  </a:lnTo>
                  <a:lnTo>
                    <a:pt x="891615" y="74396"/>
                  </a:lnTo>
                  <a:lnTo>
                    <a:pt x="917837" y="74057"/>
                  </a:lnTo>
                  <a:lnTo>
                    <a:pt x="944060" y="73718"/>
                  </a:lnTo>
                  <a:lnTo>
                    <a:pt x="970282" y="73385"/>
                  </a:lnTo>
                  <a:lnTo>
                    <a:pt x="996505" y="73047"/>
                  </a:lnTo>
                  <a:lnTo>
                    <a:pt x="1022727" y="72708"/>
                  </a:lnTo>
                  <a:lnTo>
                    <a:pt x="1048950" y="72376"/>
                  </a:lnTo>
                  <a:lnTo>
                    <a:pt x="1075173" y="72037"/>
                  </a:lnTo>
                  <a:lnTo>
                    <a:pt x="1101395" y="71698"/>
                  </a:lnTo>
                  <a:lnTo>
                    <a:pt x="1127618" y="71366"/>
                  </a:lnTo>
                  <a:lnTo>
                    <a:pt x="1153840" y="71027"/>
                  </a:lnTo>
                  <a:lnTo>
                    <a:pt x="1180063" y="70688"/>
                  </a:lnTo>
                  <a:lnTo>
                    <a:pt x="1206285" y="70356"/>
                  </a:lnTo>
                  <a:lnTo>
                    <a:pt x="1232508" y="70017"/>
                  </a:lnTo>
                  <a:lnTo>
                    <a:pt x="1258730" y="69685"/>
                  </a:lnTo>
                  <a:lnTo>
                    <a:pt x="1284953" y="69346"/>
                  </a:lnTo>
                  <a:lnTo>
                    <a:pt x="1311175" y="69007"/>
                  </a:lnTo>
                  <a:lnTo>
                    <a:pt x="1337398" y="68668"/>
                  </a:lnTo>
                  <a:lnTo>
                    <a:pt x="1363621" y="68336"/>
                  </a:lnTo>
                  <a:lnTo>
                    <a:pt x="1389843" y="67997"/>
                  </a:lnTo>
                  <a:lnTo>
                    <a:pt x="1416066" y="67665"/>
                  </a:lnTo>
                  <a:lnTo>
                    <a:pt x="1442288" y="67326"/>
                  </a:lnTo>
                  <a:lnTo>
                    <a:pt x="1468511" y="66987"/>
                  </a:lnTo>
                  <a:lnTo>
                    <a:pt x="1494733" y="66655"/>
                  </a:lnTo>
                  <a:lnTo>
                    <a:pt x="1520956" y="66316"/>
                  </a:lnTo>
                  <a:lnTo>
                    <a:pt x="1547178" y="65977"/>
                  </a:lnTo>
                  <a:lnTo>
                    <a:pt x="1573401" y="65645"/>
                  </a:lnTo>
                  <a:lnTo>
                    <a:pt x="1599623" y="65306"/>
                  </a:lnTo>
                  <a:lnTo>
                    <a:pt x="1625846" y="64967"/>
                  </a:lnTo>
                  <a:lnTo>
                    <a:pt x="1652069" y="64635"/>
                  </a:lnTo>
                  <a:lnTo>
                    <a:pt x="1678291" y="64296"/>
                  </a:lnTo>
                  <a:lnTo>
                    <a:pt x="1704514" y="63958"/>
                  </a:lnTo>
                  <a:lnTo>
                    <a:pt x="1730736" y="63625"/>
                  </a:lnTo>
                  <a:lnTo>
                    <a:pt x="1756959" y="63286"/>
                  </a:lnTo>
                  <a:lnTo>
                    <a:pt x="1783181" y="62948"/>
                  </a:lnTo>
                  <a:lnTo>
                    <a:pt x="1809404" y="62615"/>
                  </a:lnTo>
                  <a:lnTo>
                    <a:pt x="1835626" y="62277"/>
                  </a:lnTo>
                  <a:lnTo>
                    <a:pt x="1861849" y="61938"/>
                  </a:lnTo>
                  <a:lnTo>
                    <a:pt x="1888071" y="61605"/>
                  </a:lnTo>
                  <a:lnTo>
                    <a:pt x="1914294" y="61267"/>
                  </a:lnTo>
                  <a:lnTo>
                    <a:pt x="1940517" y="60928"/>
                  </a:lnTo>
                  <a:lnTo>
                    <a:pt x="1966739" y="60595"/>
                  </a:lnTo>
                  <a:lnTo>
                    <a:pt x="1992962" y="60256"/>
                  </a:lnTo>
                  <a:lnTo>
                    <a:pt x="2019184" y="59918"/>
                  </a:lnTo>
                  <a:lnTo>
                    <a:pt x="2045407" y="59586"/>
                  </a:lnTo>
                  <a:lnTo>
                    <a:pt x="2071629" y="59247"/>
                  </a:lnTo>
                  <a:lnTo>
                    <a:pt x="2097852" y="58908"/>
                  </a:lnTo>
                  <a:lnTo>
                    <a:pt x="2124074" y="58575"/>
                  </a:lnTo>
                  <a:lnTo>
                    <a:pt x="2150297" y="58237"/>
                  </a:lnTo>
                  <a:lnTo>
                    <a:pt x="2176520" y="57898"/>
                  </a:lnTo>
                  <a:lnTo>
                    <a:pt x="2202742" y="57566"/>
                  </a:lnTo>
                  <a:lnTo>
                    <a:pt x="2228965" y="57227"/>
                  </a:lnTo>
                  <a:lnTo>
                    <a:pt x="2255187" y="56888"/>
                  </a:lnTo>
                  <a:lnTo>
                    <a:pt x="2281410" y="56556"/>
                  </a:lnTo>
                  <a:lnTo>
                    <a:pt x="2307632" y="56217"/>
                  </a:lnTo>
                  <a:lnTo>
                    <a:pt x="2333855" y="55878"/>
                  </a:lnTo>
                  <a:lnTo>
                    <a:pt x="2360077" y="55546"/>
                  </a:lnTo>
                  <a:lnTo>
                    <a:pt x="2386300" y="55207"/>
                  </a:lnTo>
                  <a:lnTo>
                    <a:pt x="2412523" y="54868"/>
                  </a:lnTo>
                  <a:lnTo>
                    <a:pt x="2438745" y="54536"/>
                  </a:lnTo>
                  <a:lnTo>
                    <a:pt x="2464968" y="54197"/>
                  </a:lnTo>
                  <a:lnTo>
                    <a:pt x="2491190" y="53858"/>
                  </a:lnTo>
                  <a:lnTo>
                    <a:pt x="2517413" y="53526"/>
                  </a:lnTo>
                  <a:lnTo>
                    <a:pt x="2543635" y="53187"/>
                  </a:lnTo>
                  <a:lnTo>
                    <a:pt x="2569858" y="52848"/>
                  </a:lnTo>
                  <a:lnTo>
                    <a:pt x="2596080" y="52516"/>
                  </a:lnTo>
                  <a:lnTo>
                    <a:pt x="2622303" y="52177"/>
                  </a:lnTo>
                  <a:lnTo>
                    <a:pt x="2648525" y="51838"/>
                  </a:lnTo>
                  <a:lnTo>
                    <a:pt x="2674748" y="51506"/>
                  </a:lnTo>
                  <a:lnTo>
                    <a:pt x="2700971" y="51167"/>
                  </a:lnTo>
                  <a:lnTo>
                    <a:pt x="2727193" y="50829"/>
                  </a:lnTo>
                  <a:lnTo>
                    <a:pt x="2753416" y="50496"/>
                  </a:lnTo>
                  <a:lnTo>
                    <a:pt x="2779638" y="50157"/>
                  </a:lnTo>
                  <a:lnTo>
                    <a:pt x="2805861" y="49818"/>
                  </a:lnTo>
                  <a:lnTo>
                    <a:pt x="2832083" y="49486"/>
                  </a:lnTo>
                  <a:lnTo>
                    <a:pt x="2858306" y="49148"/>
                  </a:lnTo>
                  <a:lnTo>
                    <a:pt x="2884528" y="48815"/>
                  </a:lnTo>
                  <a:lnTo>
                    <a:pt x="2910751" y="48476"/>
                  </a:lnTo>
                  <a:lnTo>
                    <a:pt x="2936973" y="48137"/>
                  </a:lnTo>
                  <a:lnTo>
                    <a:pt x="2963196" y="47799"/>
                  </a:lnTo>
                  <a:lnTo>
                    <a:pt x="2989419" y="47467"/>
                  </a:lnTo>
                  <a:lnTo>
                    <a:pt x="3015641" y="47128"/>
                  </a:lnTo>
                  <a:lnTo>
                    <a:pt x="3041864" y="46795"/>
                  </a:lnTo>
                  <a:lnTo>
                    <a:pt x="3068086" y="46456"/>
                  </a:lnTo>
                  <a:lnTo>
                    <a:pt x="3094309" y="46118"/>
                  </a:lnTo>
                  <a:lnTo>
                    <a:pt x="3120531" y="45786"/>
                  </a:lnTo>
                  <a:lnTo>
                    <a:pt x="3146754" y="45447"/>
                  </a:lnTo>
                  <a:lnTo>
                    <a:pt x="3172976" y="45108"/>
                  </a:lnTo>
                  <a:lnTo>
                    <a:pt x="3199199" y="44775"/>
                  </a:lnTo>
                  <a:lnTo>
                    <a:pt x="3225421" y="44437"/>
                  </a:lnTo>
                  <a:lnTo>
                    <a:pt x="3251644" y="44098"/>
                  </a:lnTo>
                  <a:lnTo>
                    <a:pt x="3277867" y="43766"/>
                  </a:lnTo>
                  <a:lnTo>
                    <a:pt x="3304089" y="43427"/>
                  </a:lnTo>
                  <a:lnTo>
                    <a:pt x="3330312" y="43088"/>
                  </a:lnTo>
                  <a:lnTo>
                    <a:pt x="3356534" y="42756"/>
                  </a:lnTo>
                  <a:lnTo>
                    <a:pt x="3382757" y="42417"/>
                  </a:lnTo>
                  <a:lnTo>
                    <a:pt x="3408979" y="42078"/>
                  </a:lnTo>
                  <a:lnTo>
                    <a:pt x="3435202" y="41746"/>
                  </a:lnTo>
                  <a:lnTo>
                    <a:pt x="3461424" y="41407"/>
                  </a:lnTo>
                  <a:lnTo>
                    <a:pt x="3487647" y="41068"/>
                  </a:lnTo>
                  <a:lnTo>
                    <a:pt x="3513870" y="40736"/>
                  </a:lnTo>
                  <a:lnTo>
                    <a:pt x="3540092" y="40397"/>
                  </a:lnTo>
                  <a:lnTo>
                    <a:pt x="3566315" y="40058"/>
                  </a:lnTo>
                  <a:lnTo>
                    <a:pt x="3592537" y="39726"/>
                  </a:lnTo>
                  <a:lnTo>
                    <a:pt x="3618760" y="39387"/>
                  </a:lnTo>
                  <a:lnTo>
                    <a:pt x="3644982" y="39048"/>
                  </a:lnTo>
                  <a:lnTo>
                    <a:pt x="3671205" y="38716"/>
                  </a:lnTo>
                  <a:lnTo>
                    <a:pt x="3697427" y="38377"/>
                  </a:lnTo>
                  <a:lnTo>
                    <a:pt x="3723650" y="38038"/>
                  </a:lnTo>
                  <a:lnTo>
                    <a:pt x="3749872" y="37706"/>
                  </a:lnTo>
                  <a:lnTo>
                    <a:pt x="3776095" y="37367"/>
                  </a:lnTo>
                  <a:lnTo>
                    <a:pt x="3802318" y="37029"/>
                  </a:lnTo>
                  <a:lnTo>
                    <a:pt x="3828540" y="36696"/>
                  </a:lnTo>
                  <a:lnTo>
                    <a:pt x="3854763" y="36357"/>
                  </a:lnTo>
                  <a:lnTo>
                    <a:pt x="3880985" y="36018"/>
                  </a:lnTo>
                  <a:lnTo>
                    <a:pt x="3907208" y="35686"/>
                  </a:lnTo>
                  <a:lnTo>
                    <a:pt x="3933430" y="35347"/>
                  </a:lnTo>
                  <a:lnTo>
                    <a:pt x="3959653" y="35008"/>
                  </a:lnTo>
                  <a:lnTo>
                    <a:pt x="3985875" y="34676"/>
                  </a:lnTo>
                  <a:lnTo>
                    <a:pt x="4012098" y="34337"/>
                  </a:lnTo>
                  <a:lnTo>
                    <a:pt x="4038320" y="33999"/>
                  </a:lnTo>
                  <a:lnTo>
                    <a:pt x="4064543" y="33666"/>
                  </a:lnTo>
                  <a:lnTo>
                    <a:pt x="4090766" y="33327"/>
                  </a:lnTo>
                  <a:lnTo>
                    <a:pt x="4116988" y="32989"/>
                  </a:lnTo>
                  <a:lnTo>
                    <a:pt x="4143211" y="32656"/>
                  </a:lnTo>
                  <a:lnTo>
                    <a:pt x="4169433" y="32318"/>
                  </a:lnTo>
                  <a:lnTo>
                    <a:pt x="4195656" y="31979"/>
                  </a:lnTo>
                  <a:lnTo>
                    <a:pt x="4221878" y="31646"/>
                  </a:lnTo>
                  <a:lnTo>
                    <a:pt x="4248101" y="31308"/>
                  </a:lnTo>
                  <a:lnTo>
                    <a:pt x="4274324" y="30969"/>
                  </a:lnTo>
                  <a:lnTo>
                    <a:pt x="4300546" y="30637"/>
                  </a:lnTo>
                  <a:lnTo>
                    <a:pt x="4326769" y="30298"/>
                  </a:lnTo>
                  <a:lnTo>
                    <a:pt x="4352991" y="29959"/>
                  </a:lnTo>
                  <a:lnTo>
                    <a:pt x="4379214" y="29627"/>
                  </a:lnTo>
                  <a:lnTo>
                    <a:pt x="4405436" y="29288"/>
                  </a:lnTo>
                  <a:lnTo>
                    <a:pt x="4431659" y="28949"/>
                  </a:lnTo>
                  <a:lnTo>
                    <a:pt x="4457881" y="28617"/>
                  </a:lnTo>
                  <a:lnTo>
                    <a:pt x="4484104" y="28278"/>
                  </a:lnTo>
                  <a:lnTo>
                    <a:pt x="4510326" y="27939"/>
                  </a:lnTo>
                  <a:lnTo>
                    <a:pt x="4536549" y="27607"/>
                  </a:lnTo>
                  <a:lnTo>
                    <a:pt x="4562772" y="27268"/>
                  </a:lnTo>
                  <a:lnTo>
                    <a:pt x="4588994" y="26929"/>
                  </a:lnTo>
                  <a:lnTo>
                    <a:pt x="4615217" y="26597"/>
                  </a:lnTo>
                  <a:lnTo>
                    <a:pt x="4641439" y="26258"/>
                  </a:lnTo>
                  <a:lnTo>
                    <a:pt x="4667662" y="25919"/>
                  </a:lnTo>
                  <a:lnTo>
                    <a:pt x="4693884" y="25587"/>
                  </a:lnTo>
                  <a:lnTo>
                    <a:pt x="4720107" y="25248"/>
                  </a:lnTo>
                  <a:lnTo>
                    <a:pt x="4746329" y="24909"/>
                  </a:lnTo>
                  <a:lnTo>
                    <a:pt x="4772552" y="24577"/>
                  </a:lnTo>
                  <a:lnTo>
                    <a:pt x="4798774" y="24238"/>
                  </a:lnTo>
                  <a:lnTo>
                    <a:pt x="4824997" y="23906"/>
                  </a:lnTo>
                  <a:lnTo>
                    <a:pt x="4851220" y="23567"/>
                  </a:lnTo>
                  <a:lnTo>
                    <a:pt x="4877442" y="23228"/>
                  </a:lnTo>
                  <a:lnTo>
                    <a:pt x="4903665" y="22889"/>
                  </a:lnTo>
                  <a:lnTo>
                    <a:pt x="4929887" y="22557"/>
                  </a:lnTo>
                  <a:lnTo>
                    <a:pt x="4956110" y="22219"/>
                  </a:lnTo>
                  <a:lnTo>
                    <a:pt x="4982332" y="21886"/>
                  </a:lnTo>
                  <a:lnTo>
                    <a:pt x="5008555" y="21547"/>
                  </a:lnTo>
                  <a:lnTo>
                    <a:pt x="5034777" y="21208"/>
                  </a:lnTo>
                  <a:lnTo>
                    <a:pt x="5061000" y="20876"/>
                  </a:lnTo>
                  <a:lnTo>
                    <a:pt x="5087222" y="20538"/>
                  </a:lnTo>
                  <a:lnTo>
                    <a:pt x="5113445" y="20199"/>
                  </a:lnTo>
                  <a:lnTo>
                    <a:pt x="5139668" y="19866"/>
                  </a:lnTo>
                  <a:lnTo>
                    <a:pt x="5165890" y="19527"/>
                  </a:lnTo>
                  <a:lnTo>
                    <a:pt x="5192113" y="19189"/>
                  </a:lnTo>
                  <a:lnTo>
                    <a:pt x="5218335" y="18856"/>
                  </a:lnTo>
                  <a:lnTo>
                    <a:pt x="5244558" y="18518"/>
                  </a:lnTo>
                  <a:lnTo>
                    <a:pt x="5270780" y="18179"/>
                  </a:lnTo>
                  <a:lnTo>
                    <a:pt x="5297003" y="17846"/>
                  </a:lnTo>
                  <a:lnTo>
                    <a:pt x="5323225" y="17508"/>
                  </a:lnTo>
                  <a:lnTo>
                    <a:pt x="5349448" y="17169"/>
                  </a:lnTo>
                  <a:lnTo>
                    <a:pt x="5375671" y="16836"/>
                  </a:lnTo>
                  <a:lnTo>
                    <a:pt x="5401893" y="16498"/>
                  </a:lnTo>
                  <a:lnTo>
                    <a:pt x="5428116" y="16159"/>
                  </a:lnTo>
                  <a:lnTo>
                    <a:pt x="5454338" y="15827"/>
                  </a:lnTo>
                  <a:lnTo>
                    <a:pt x="5480561" y="15488"/>
                  </a:lnTo>
                  <a:lnTo>
                    <a:pt x="5506783" y="15149"/>
                  </a:lnTo>
                  <a:lnTo>
                    <a:pt x="5533006" y="14816"/>
                  </a:lnTo>
                  <a:lnTo>
                    <a:pt x="5559228" y="14478"/>
                  </a:lnTo>
                  <a:lnTo>
                    <a:pt x="5585451" y="14139"/>
                  </a:lnTo>
                  <a:lnTo>
                    <a:pt x="5611673" y="13807"/>
                  </a:lnTo>
                  <a:lnTo>
                    <a:pt x="5637896" y="13468"/>
                  </a:lnTo>
                  <a:lnTo>
                    <a:pt x="5664119" y="13129"/>
                  </a:lnTo>
                  <a:lnTo>
                    <a:pt x="5690341" y="12797"/>
                  </a:lnTo>
                  <a:lnTo>
                    <a:pt x="5716564" y="12458"/>
                  </a:lnTo>
                  <a:lnTo>
                    <a:pt x="5742786" y="12119"/>
                  </a:lnTo>
                  <a:lnTo>
                    <a:pt x="5769009" y="11787"/>
                  </a:lnTo>
                  <a:lnTo>
                    <a:pt x="5795231" y="11448"/>
                  </a:lnTo>
                  <a:lnTo>
                    <a:pt x="5821454" y="11109"/>
                  </a:lnTo>
                  <a:lnTo>
                    <a:pt x="5847676" y="10777"/>
                  </a:lnTo>
                  <a:lnTo>
                    <a:pt x="5873899" y="10438"/>
                  </a:lnTo>
                  <a:lnTo>
                    <a:pt x="5900121" y="10099"/>
                  </a:lnTo>
                  <a:lnTo>
                    <a:pt x="5926344" y="9767"/>
                  </a:lnTo>
                  <a:lnTo>
                    <a:pt x="5952567" y="9428"/>
                  </a:lnTo>
                  <a:lnTo>
                    <a:pt x="5978789" y="9089"/>
                  </a:lnTo>
                  <a:lnTo>
                    <a:pt x="6005012" y="8757"/>
                  </a:lnTo>
                  <a:lnTo>
                    <a:pt x="6031234" y="8418"/>
                  </a:lnTo>
                  <a:lnTo>
                    <a:pt x="6057457" y="8079"/>
                  </a:lnTo>
                  <a:lnTo>
                    <a:pt x="6083679" y="7747"/>
                  </a:lnTo>
                  <a:lnTo>
                    <a:pt x="6109902" y="7408"/>
                  </a:lnTo>
                  <a:lnTo>
                    <a:pt x="6136124" y="7070"/>
                  </a:lnTo>
                  <a:lnTo>
                    <a:pt x="6162347" y="6737"/>
                  </a:lnTo>
                  <a:lnTo>
                    <a:pt x="6188569" y="6398"/>
                  </a:lnTo>
                  <a:lnTo>
                    <a:pt x="6214792" y="6059"/>
                  </a:lnTo>
                  <a:lnTo>
                    <a:pt x="6241015" y="5727"/>
                  </a:lnTo>
                  <a:lnTo>
                    <a:pt x="6267237" y="5389"/>
                  </a:lnTo>
                  <a:lnTo>
                    <a:pt x="6293460" y="5050"/>
                  </a:lnTo>
                  <a:lnTo>
                    <a:pt x="6319682" y="4717"/>
                  </a:lnTo>
                  <a:lnTo>
                    <a:pt x="6345905" y="4378"/>
                  </a:lnTo>
                  <a:lnTo>
                    <a:pt x="6372127" y="4040"/>
                  </a:lnTo>
                  <a:lnTo>
                    <a:pt x="6398350" y="3708"/>
                  </a:lnTo>
                  <a:lnTo>
                    <a:pt x="6424572" y="3369"/>
                  </a:lnTo>
                  <a:lnTo>
                    <a:pt x="6450795" y="3030"/>
                  </a:lnTo>
                  <a:lnTo>
                    <a:pt x="6477018" y="2697"/>
                  </a:lnTo>
                  <a:lnTo>
                    <a:pt x="6503240" y="2359"/>
                  </a:lnTo>
                  <a:lnTo>
                    <a:pt x="6529463" y="2020"/>
                  </a:lnTo>
                  <a:lnTo>
                    <a:pt x="6555685" y="1688"/>
                  </a:lnTo>
                  <a:lnTo>
                    <a:pt x="6581908" y="1349"/>
                  </a:lnTo>
                  <a:lnTo>
                    <a:pt x="6608130" y="1016"/>
                  </a:lnTo>
                  <a:lnTo>
                    <a:pt x="6634353" y="678"/>
                  </a:lnTo>
                  <a:lnTo>
                    <a:pt x="6660575" y="339"/>
                  </a:lnTo>
                  <a:lnTo>
                    <a:pt x="6686798" y="0"/>
                  </a:lnTo>
                </a:path>
              </a:pathLst>
            </a:custGeom>
            <a:noFill/>
            <a:ln w="5244" cap="sq">
              <a:solidFill>
                <a:srgbClr val="B07AA1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1475883-31E0-D5B2-A1A8-C600C3C74DBE}"/>
                </a:ext>
              </a:extLst>
            </p:cNvPr>
            <p:cNvSpPr/>
            <p:nvPr/>
          </p:nvSpPr>
          <p:spPr>
            <a:xfrm>
              <a:off x="935216" y="5907034"/>
              <a:ext cx="6686749" cy="305960"/>
            </a:xfrm>
            <a:custGeom>
              <a:avLst/>
              <a:gdLst>
                <a:gd name="connsiteX0" fmla="*/ 48 w 6686749"/>
                <a:gd name="connsiteY0" fmla="*/ 305961 h 305960"/>
                <a:gd name="connsiteX1" fmla="*/ 26271 w 6686749"/>
                <a:gd name="connsiteY1" fmla="*/ 304762 h 305960"/>
                <a:gd name="connsiteX2" fmla="*/ 52493 w 6686749"/>
                <a:gd name="connsiteY2" fmla="*/ 303563 h 305960"/>
                <a:gd name="connsiteX3" fmla="*/ 78716 w 6686749"/>
                <a:gd name="connsiteY3" fmla="*/ 302364 h 305960"/>
                <a:gd name="connsiteX4" fmla="*/ 104938 w 6686749"/>
                <a:gd name="connsiteY4" fmla="*/ 301166 h 305960"/>
                <a:gd name="connsiteX5" fmla="*/ 131161 w 6686749"/>
                <a:gd name="connsiteY5" fmla="*/ 299967 h 305960"/>
                <a:gd name="connsiteX6" fmla="*/ 157383 w 6686749"/>
                <a:gd name="connsiteY6" fmla="*/ 298761 h 305960"/>
                <a:gd name="connsiteX7" fmla="*/ 183606 w 6686749"/>
                <a:gd name="connsiteY7" fmla="*/ 297562 h 305960"/>
                <a:gd name="connsiteX8" fmla="*/ 209828 w 6686749"/>
                <a:gd name="connsiteY8" fmla="*/ 296364 h 305960"/>
                <a:gd name="connsiteX9" fmla="*/ 236051 w 6686749"/>
                <a:gd name="connsiteY9" fmla="*/ 295165 h 305960"/>
                <a:gd name="connsiteX10" fmla="*/ 262273 w 6686749"/>
                <a:gd name="connsiteY10" fmla="*/ 293965 h 305960"/>
                <a:gd name="connsiteX11" fmla="*/ 288496 w 6686749"/>
                <a:gd name="connsiteY11" fmla="*/ 292767 h 305960"/>
                <a:gd name="connsiteX12" fmla="*/ 314719 w 6686749"/>
                <a:gd name="connsiteY12" fmla="*/ 291568 h 305960"/>
                <a:gd name="connsiteX13" fmla="*/ 340941 w 6686749"/>
                <a:gd name="connsiteY13" fmla="*/ 290362 h 305960"/>
                <a:gd name="connsiteX14" fmla="*/ 367164 w 6686749"/>
                <a:gd name="connsiteY14" fmla="*/ 289163 h 305960"/>
                <a:gd name="connsiteX15" fmla="*/ 393386 w 6686749"/>
                <a:gd name="connsiteY15" fmla="*/ 287965 h 305960"/>
                <a:gd name="connsiteX16" fmla="*/ 419609 w 6686749"/>
                <a:gd name="connsiteY16" fmla="*/ 286766 h 305960"/>
                <a:gd name="connsiteX17" fmla="*/ 445831 w 6686749"/>
                <a:gd name="connsiteY17" fmla="*/ 285567 h 305960"/>
                <a:gd name="connsiteX18" fmla="*/ 472054 w 6686749"/>
                <a:gd name="connsiteY18" fmla="*/ 284368 h 305960"/>
                <a:gd name="connsiteX19" fmla="*/ 498276 w 6686749"/>
                <a:gd name="connsiteY19" fmla="*/ 283169 h 305960"/>
                <a:gd name="connsiteX20" fmla="*/ 524499 w 6686749"/>
                <a:gd name="connsiteY20" fmla="*/ 281964 h 305960"/>
                <a:gd name="connsiteX21" fmla="*/ 550722 w 6686749"/>
                <a:gd name="connsiteY21" fmla="*/ 280765 h 305960"/>
                <a:gd name="connsiteX22" fmla="*/ 576944 w 6686749"/>
                <a:gd name="connsiteY22" fmla="*/ 279566 h 305960"/>
                <a:gd name="connsiteX23" fmla="*/ 603167 w 6686749"/>
                <a:gd name="connsiteY23" fmla="*/ 278367 h 305960"/>
                <a:gd name="connsiteX24" fmla="*/ 629389 w 6686749"/>
                <a:gd name="connsiteY24" fmla="*/ 277168 h 305960"/>
                <a:gd name="connsiteX25" fmla="*/ 655612 w 6686749"/>
                <a:gd name="connsiteY25" fmla="*/ 275970 h 305960"/>
                <a:gd name="connsiteX26" fmla="*/ 681834 w 6686749"/>
                <a:gd name="connsiteY26" fmla="*/ 274764 h 305960"/>
                <a:gd name="connsiteX27" fmla="*/ 708057 w 6686749"/>
                <a:gd name="connsiteY27" fmla="*/ 273565 h 305960"/>
                <a:gd name="connsiteX28" fmla="*/ 734279 w 6686749"/>
                <a:gd name="connsiteY28" fmla="*/ 272366 h 305960"/>
                <a:gd name="connsiteX29" fmla="*/ 760502 w 6686749"/>
                <a:gd name="connsiteY29" fmla="*/ 271168 h 305960"/>
                <a:gd name="connsiteX30" fmla="*/ 786724 w 6686749"/>
                <a:gd name="connsiteY30" fmla="*/ 269969 h 305960"/>
                <a:gd name="connsiteX31" fmla="*/ 812947 w 6686749"/>
                <a:gd name="connsiteY31" fmla="*/ 268770 h 305960"/>
                <a:gd name="connsiteX32" fmla="*/ 839170 w 6686749"/>
                <a:gd name="connsiteY32" fmla="*/ 267571 h 305960"/>
                <a:gd name="connsiteX33" fmla="*/ 865392 w 6686749"/>
                <a:gd name="connsiteY33" fmla="*/ 266366 h 305960"/>
                <a:gd name="connsiteX34" fmla="*/ 891615 w 6686749"/>
                <a:gd name="connsiteY34" fmla="*/ 265167 h 305960"/>
                <a:gd name="connsiteX35" fmla="*/ 917837 w 6686749"/>
                <a:gd name="connsiteY35" fmla="*/ 263968 h 305960"/>
                <a:gd name="connsiteX36" fmla="*/ 944060 w 6686749"/>
                <a:gd name="connsiteY36" fmla="*/ 262769 h 305960"/>
                <a:gd name="connsiteX37" fmla="*/ 970282 w 6686749"/>
                <a:gd name="connsiteY37" fmla="*/ 261570 h 305960"/>
                <a:gd name="connsiteX38" fmla="*/ 996505 w 6686749"/>
                <a:gd name="connsiteY38" fmla="*/ 260371 h 305960"/>
                <a:gd name="connsiteX39" fmla="*/ 1022727 w 6686749"/>
                <a:gd name="connsiteY39" fmla="*/ 259166 h 305960"/>
                <a:gd name="connsiteX40" fmla="*/ 1048950 w 6686749"/>
                <a:gd name="connsiteY40" fmla="*/ 257967 h 305960"/>
                <a:gd name="connsiteX41" fmla="*/ 1075173 w 6686749"/>
                <a:gd name="connsiteY41" fmla="*/ 256768 h 305960"/>
                <a:gd name="connsiteX42" fmla="*/ 1101395 w 6686749"/>
                <a:gd name="connsiteY42" fmla="*/ 255569 h 305960"/>
                <a:gd name="connsiteX43" fmla="*/ 1127618 w 6686749"/>
                <a:gd name="connsiteY43" fmla="*/ 254370 h 305960"/>
                <a:gd name="connsiteX44" fmla="*/ 1153840 w 6686749"/>
                <a:gd name="connsiteY44" fmla="*/ 253171 h 305960"/>
                <a:gd name="connsiteX45" fmla="*/ 1180063 w 6686749"/>
                <a:gd name="connsiteY45" fmla="*/ 251972 h 305960"/>
                <a:gd name="connsiteX46" fmla="*/ 1206285 w 6686749"/>
                <a:gd name="connsiteY46" fmla="*/ 250767 h 305960"/>
                <a:gd name="connsiteX47" fmla="*/ 1232508 w 6686749"/>
                <a:gd name="connsiteY47" fmla="*/ 249568 h 305960"/>
                <a:gd name="connsiteX48" fmla="*/ 1258730 w 6686749"/>
                <a:gd name="connsiteY48" fmla="*/ 248369 h 305960"/>
                <a:gd name="connsiteX49" fmla="*/ 1284953 w 6686749"/>
                <a:gd name="connsiteY49" fmla="*/ 247170 h 305960"/>
                <a:gd name="connsiteX50" fmla="*/ 1311175 w 6686749"/>
                <a:gd name="connsiteY50" fmla="*/ 245972 h 305960"/>
                <a:gd name="connsiteX51" fmla="*/ 1337398 w 6686749"/>
                <a:gd name="connsiteY51" fmla="*/ 244773 h 305960"/>
                <a:gd name="connsiteX52" fmla="*/ 1363621 w 6686749"/>
                <a:gd name="connsiteY52" fmla="*/ 243567 h 305960"/>
                <a:gd name="connsiteX53" fmla="*/ 1389843 w 6686749"/>
                <a:gd name="connsiteY53" fmla="*/ 242368 h 305960"/>
                <a:gd name="connsiteX54" fmla="*/ 1416066 w 6686749"/>
                <a:gd name="connsiteY54" fmla="*/ 241170 h 305960"/>
                <a:gd name="connsiteX55" fmla="*/ 1442288 w 6686749"/>
                <a:gd name="connsiteY55" fmla="*/ 239971 h 305960"/>
                <a:gd name="connsiteX56" fmla="*/ 1468511 w 6686749"/>
                <a:gd name="connsiteY56" fmla="*/ 238772 h 305960"/>
                <a:gd name="connsiteX57" fmla="*/ 1494733 w 6686749"/>
                <a:gd name="connsiteY57" fmla="*/ 237573 h 305960"/>
                <a:gd name="connsiteX58" fmla="*/ 1520956 w 6686749"/>
                <a:gd name="connsiteY58" fmla="*/ 236374 h 305960"/>
                <a:gd name="connsiteX59" fmla="*/ 1547178 w 6686749"/>
                <a:gd name="connsiteY59" fmla="*/ 235169 h 305960"/>
                <a:gd name="connsiteX60" fmla="*/ 1573401 w 6686749"/>
                <a:gd name="connsiteY60" fmla="*/ 233970 h 305960"/>
                <a:gd name="connsiteX61" fmla="*/ 1599623 w 6686749"/>
                <a:gd name="connsiteY61" fmla="*/ 232771 h 305960"/>
                <a:gd name="connsiteX62" fmla="*/ 1625846 w 6686749"/>
                <a:gd name="connsiteY62" fmla="*/ 231572 h 305960"/>
                <a:gd name="connsiteX63" fmla="*/ 1652069 w 6686749"/>
                <a:gd name="connsiteY63" fmla="*/ 230373 h 305960"/>
                <a:gd name="connsiteX64" fmla="*/ 1678291 w 6686749"/>
                <a:gd name="connsiteY64" fmla="*/ 229174 h 305960"/>
                <a:gd name="connsiteX65" fmla="*/ 1704514 w 6686749"/>
                <a:gd name="connsiteY65" fmla="*/ 227975 h 305960"/>
                <a:gd name="connsiteX66" fmla="*/ 1730736 w 6686749"/>
                <a:gd name="connsiteY66" fmla="*/ 226770 h 305960"/>
                <a:gd name="connsiteX67" fmla="*/ 1756959 w 6686749"/>
                <a:gd name="connsiteY67" fmla="*/ 225571 h 305960"/>
                <a:gd name="connsiteX68" fmla="*/ 1783181 w 6686749"/>
                <a:gd name="connsiteY68" fmla="*/ 224372 h 305960"/>
                <a:gd name="connsiteX69" fmla="*/ 1809404 w 6686749"/>
                <a:gd name="connsiteY69" fmla="*/ 223173 h 305960"/>
                <a:gd name="connsiteX70" fmla="*/ 1835626 w 6686749"/>
                <a:gd name="connsiteY70" fmla="*/ 221974 h 305960"/>
                <a:gd name="connsiteX71" fmla="*/ 1861849 w 6686749"/>
                <a:gd name="connsiteY71" fmla="*/ 220776 h 305960"/>
                <a:gd name="connsiteX72" fmla="*/ 1888071 w 6686749"/>
                <a:gd name="connsiteY72" fmla="*/ 219570 h 305960"/>
                <a:gd name="connsiteX73" fmla="*/ 1914294 w 6686749"/>
                <a:gd name="connsiteY73" fmla="*/ 218371 h 305960"/>
                <a:gd name="connsiteX74" fmla="*/ 1940517 w 6686749"/>
                <a:gd name="connsiteY74" fmla="*/ 217172 h 305960"/>
                <a:gd name="connsiteX75" fmla="*/ 1966739 w 6686749"/>
                <a:gd name="connsiteY75" fmla="*/ 215974 h 305960"/>
                <a:gd name="connsiteX76" fmla="*/ 1992962 w 6686749"/>
                <a:gd name="connsiteY76" fmla="*/ 214775 h 305960"/>
                <a:gd name="connsiteX77" fmla="*/ 2019184 w 6686749"/>
                <a:gd name="connsiteY77" fmla="*/ 213576 h 305960"/>
                <a:gd name="connsiteX78" fmla="*/ 2045407 w 6686749"/>
                <a:gd name="connsiteY78" fmla="*/ 212377 h 305960"/>
                <a:gd name="connsiteX79" fmla="*/ 2071629 w 6686749"/>
                <a:gd name="connsiteY79" fmla="*/ 211172 h 305960"/>
                <a:gd name="connsiteX80" fmla="*/ 2097852 w 6686749"/>
                <a:gd name="connsiteY80" fmla="*/ 209973 h 305960"/>
                <a:gd name="connsiteX81" fmla="*/ 2124074 w 6686749"/>
                <a:gd name="connsiteY81" fmla="*/ 208774 h 305960"/>
                <a:gd name="connsiteX82" fmla="*/ 2150297 w 6686749"/>
                <a:gd name="connsiteY82" fmla="*/ 207575 h 305960"/>
                <a:gd name="connsiteX83" fmla="*/ 2176520 w 6686749"/>
                <a:gd name="connsiteY83" fmla="*/ 206376 h 305960"/>
                <a:gd name="connsiteX84" fmla="*/ 2202742 w 6686749"/>
                <a:gd name="connsiteY84" fmla="*/ 205177 h 305960"/>
                <a:gd name="connsiteX85" fmla="*/ 2228965 w 6686749"/>
                <a:gd name="connsiteY85" fmla="*/ 203972 h 305960"/>
                <a:gd name="connsiteX86" fmla="*/ 2255187 w 6686749"/>
                <a:gd name="connsiteY86" fmla="*/ 202773 h 305960"/>
                <a:gd name="connsiteX87" fmla="*/ 2281410 w 6686749"/>
                <a:gd name="connsiteY87" fmla="*/ 201574 h 305960"/>
                <a:gd name="connsiteX88" fmla="*/ 2307632 w 6686749"/>
                <a:gd name="connsiteY88" fmla="*/ 200375 h 305960"/>
                <a:gd name="connsiteX89" fmla="*/ 2333855 w 6686749"/>
                <a:gd name="connsiteY89" fmla="*/ 199176 h 305960"/>
                <a:gd name="connsiteX90" fmla="*/ 2360077 w 6686749"/>
                <a:gd name="connsiteY90" fmla="*/ 197977 h 305960"/>
                <a:gd name="connsiteX91" fmla="*/ 2386300 w 6686749"/>
                <a:gd name="connsiteY91" fmla="*/ 196779 h 305960"/>
                <a:gd name="connsiteX92" fmla="*/ 2412523 w 6686749"/>
                <a:gd name="connsiteY92" fmla="*/ 195573 h 305960"/>
                <a:gd name="connsiteX93" fmla="*/ 2438745 w 6686749"/>
                <a:gd name="connsiteY93" fmla="*/ 194374 h 305960"/>
                <a:gd name="connsiteX94" fmla="*/ 2464968 w 6686749"/>
                <a:gd name="connsiteY94" fmla="*/ 193175 h 305960"/>
                <a:gd name="connsiteX95" fmla="*/ 2491190 w 6686749"/>
                <a:gd name="connsiteY95" fmla="*/ 191977 h 305960"/>
                <a:gd name="connsiteX96" fmla="*/ 2517413 w 6686749"/>
                <a:gd name="connsiteY96" fmla="*/ 190778 h 305960"/>
                <a:gd name="connsiteX97" fmla="*/ 2543635 w 6686749"/>
                <a:gd name="connsiteY97" fmla="*/ 189579 h 305960"/>
                <a:gd name="connsiteX98" fmla="*/ 2569858 w 6686749"/>
                <a:gd name="connsiteY98" fmla="*/ 188373 h 305960"/>
                <a:gd name="connsiteX99" fmla="*/ 2596080 w 6686749"/>
                <a:gd name="connsiteY99" fmla="*/ 187174 h 305960"/>
                <a:gd name="connsiteX100" fmla="*/ 2622303 w 6686749"/>
                <a:gd name="connsiteY100" fmla="*/ 185976 h 305960"/>
                <a:gd name="connsiteX101" fmla="*/ 2648525 w 6686749"/>
                <a:gd name="connsiteY101" fmla="*/ 184777 h 305960"/>
                <a:gd name="connsiteX102" fmla="*/ 2674748 w 6686749"/>
                <a:gd name="connsiteY102" fmla="*/ 183578 h 305960"/>
                <a:gd name="connsiteX103" fmla="*/ 2700971 w 6686749"/>
                <a:gd name="connsiteY103" fmla="*/ 182379 h 305960"/>
                <a:gd name="connsiteX104" fmla="*/ 2727193 w 6686749"/>
                <a:gd name="connsiteY104" fmla="*/ 181180 h 305960"/>
                <a:gd name="connsiteX105" fmla="*/ 2753416 w 6686749"/>
                <a:gd name="connsiteY105" fmla="*/ 179975 h 305960"/>
                <a:gd name="connsiteX106" fmla="*/ 2779638 w 6686749"/>
                <a:gd name="connsiteY106" fmla="*/ 178776 h 305960"/>
                <a:gd name="connsiteX107" fmla="*/ 2805861 w 6686749"/>
                <a:gd name="connsiteY107" fmla="*/ 177577 h 305960"/>
                <a:gd name="connsiteX108" fmla="*/ 2832083 w 6686749"/>
                <a:gd name="connsiteY108" fmla="*/ 176378 h 305960"/>
                <a:gd name="connsiteX109" fmla="*/ 2858306 w 6686749"/>
                <a:gd name="connsiteY109" fmla="*/ 175179 h 305960"/>
                <a:gd name="connsiteX110" fmla="*/ 2884528 w 6686749"/>
                <a:gd name="connsiteY110" fmla="*/ 173980 h 305960"/>
                <a:gd name="connsiteX111" fmla="*/ 2910751 w 6686749"/>
                <a:gd name="connsiteY111" fmla="*/ 172775 h 305960"/>
                <a:gd name="connsiteX112" fmla="*/ 2936973 w 6686749"/>
                <a:gd name="connsiteY112" fmla="*/ 171576 h 305960"/>
                <a:gd name="connsiteX113" fmla="*/ 2963196 w 6686749"/>
                <a:gd name="connsiteY113" fmla="*/ 170377 h 305960"/>
                <a:gd name="connsiteX114" fmla="*/ 2989419 w 6686749"/>
                <a:gd name="connsiteY114" fmla="*/ 169178 h 305960"/>
                <a:gd name="connsiteX115" fmla="*/ 3015641 w 6686749"/>
                <a:gd name="connsiteY115" fmla="*/ 167979 h 305960"/>
                <a:gd name="connsiteX116" fmla="*/ 3041864 w 6686749"/>
                <a:gd name="connsiteY116" fmla="*/ 166781 h 305960"/>
                <a:gd name="connsiteX117" fmla="*/ 3068086 w 6686749"/>
                <a:gd name="connsiteY117" fmla="*/ 165582 h 305960"/>
                <a:gd name="connsiteX118" fmla="*/ 3094309 w 6686749"/>
                <a:gd name="connsiteY118" fmla="*/ 164376 h 305960"/>
                <a:gd name="connsiteX119" fmla="*/ 3120531 w 6686749"/>
                <a:gd name="connsiteY119" fmla="*/ 163177 h 305960"/>
                <a:gd name="connsiteX120" fmla="*/ 3146754 w 6686749"/>
                <a:gd name="connsiteY120" fmla="*/ 161979 h 305960"/>
                <a:gd name="connsiteX121" fmla="*/ 3172976 w 6686749"/>
                <a:gd name="connsiteY121" fmla="*/ 160780 h 305960"/>
                <a:gd name="connsiteX122" fmla="*/ 3199199 w 6686749"/>
                <a:gd name="connsiteY122" fmla="*/ 159581 h 305960"/>
                <a:gd name="connsiteX123" fmla="*/ 3225421 w 6686749"/>
                <a:gd name="connsiteY123" fmla="*/ 158382 h 305960"/>
                <a:gd name="connsiteX124" fmla="*/ 3251644 w 6686749"/>
                <a:gd name="connsiteY124" fmla="*/ 157183 h 305960"/>
                <a:gd name="connsiteX125" fmla="*/ 3277867 w 6686749"/>
                <a:gd name="connsiteY125" fmla="*/ 155978 h 305960"/>
                <a:gd name="connsiteX126" fmla="*/ 3304089 w 6686749"/>
                <a:gd name="connsiteY126" fmla="*/ 154779 h 305960"/>
                <a:gd name="connsiteX127" fmla="*/ 3330312 w 6686749"/>
                <a:gd name="connsiteY127" fmla="*/ 153580 h 305960"/>
                <a:gd name="connsiteX128" fmla="*/ 3356534 w 6686749"/>
                <a:gd name="connsiteY128" fmla="*/ 152381 h 305960"/>
                <a:gd name="connsiteX129" fmla="*/ 3382757 w 6686749"/>
                <a:gd name="connsiteY129" fmla="*/ 151182 h 305960"/>
                <a:gd name="connsiteX130" fmla="*/ 3408979 w 6686749"/>
                <a:gd name="connsiteY130" fmla="*/ 149983 h 305960"/>
                <a:gd name="connsiteX131" fmla="*/ 3435202 w 6686749"/>
                <a:gd name="connsiteY131" fmla="*/ 148778 h 305960"/>
                <a:gd name="connsiteX132" fmla="*/ 3461424 w 6686749"/>
                <a:gd name="connsiteY132" fmla="*/ 147579 h 305960"/>
                <a:gd name="connsiteX133" fmla="*/ 3487647 w 6686749"/>
                <a:gd name="connsiteY133" fmla="*/ 146380 h 305960"/>
                <a:gd name="connsiteX134" fmla="*/ 3513870 w 6686749"/>
                <a:gd name="connsiteY134" fmla="*/ 145181 h 305960"/>
                <a:gd name="connsiteX135" fmla="*/ 3540092 w 6686749"/>
                <a:gd name="connsiteY135" fmla="*/ 143982 h 305960"/>
                <a:gd name="connsiteX136" fmla="*/ 3566315 w 6686749"/>
                <a:gd name="connsiteY136" fmla="*/ 142783 h 305960"/>
                <a:gd name="connsiteX137" fmla="*/ 3592537 w 6686749"/>
                <a:gd name="connsiteY137" fmla="*/ 141585 h 305960"/>
                <a:gd name="connsiteX138" fmla="*/ 3618760 w 6686749"/>
                <a:gd name="connsiteY138" fmla="*/ 140379 h 305960"/>
                <a:gd name="connsiteX139" fmla="*/ 3644982 w 6686749"/>
                <a:gd name="connsiteY139" fmla="*/ 139180 h 305960"/>
                <a:gd name="connsiteX140" fmla="*/ 3671205 w 6686749"/>
                <a:gd name="connsiteY140" fmla="*/ 137981 h 305960"/>
                <a:gd name="connsiteX141" fmla="*/ 3697427 w 6686749"/>
                <a:gd name="connsiteY141" fmla="*/ 136783 h 305960"/>
                <a:gd name="connsiteX142" fmla="*/ 3723650 w 6686749"/>
                <a:gd name="connsiteY142" fmla="*/ 135584 h 305960"/>
                <a:gd name="connsiteX143" fmla="*/ 3749872 w 6686749"/>
                <a:gd name="connsiteY143" fmla="*/ 134385 h 305960"/>
                <a:gd name="connsiteX144" fmla="*/ 3776095 w 6686749"/>
                <a:gd name="connsiteY144" fmla="*/ 133179 h 305960"/>
                <a:gd name="connsiteX145" fmla="*/ 3802318 w 6686749"/>
                <a:gd name="connsiteY145" fmla="*/ 131981 h 305960"/>
                <a:gd name="connsiteX146" fmla="*/ 3828540 w 6686749"/>
                <a:gd name="connsiteY146" fmla="*/ 130782 h 305960"/>
                <a:gd name="connsiteX147" fmla="*/ 3854763 w 6686749"/>
                <a:gd name="connsiteY147" fmla="*/ 129583 h 305960"/>
                <a:gd name="connsiteX148" fmla="*/ 3880985 w 6686749"/>
                <a:gd name="connsiteY148" fmla="*/ 128384 h 305960"/>
                <a:gd name="connsiteX149" fmla="*/ 3907208 w 6686749"/>
                <a:gd name="connsiteY149" fmla="*/ 127185 h 305960"/>
                <a:gd name="connsiteX150" fmla="*/ 3933430 w 6686749"/>
                <a:gd name="connsiteY150" fmla="*/ 125986 h 305960"/>
                <a:gd name="connsiteX151" fmla="*/ 3959653 w 6686749"/>
                <a:gd name="connsiteY151" fmla="*/ 124781 h 305960"/>
                <a:gd name="connsiteX152" fmla="*/ 3985875 w 6686749"/>
                <a:gd name="connsiteY152" fmla="*/ 123582 h 305960"/>
                <a:gd name="connsiteX153" fmla="*/ 4012098 w 6686749"/>
                <a:gd name="connsiteY153" fmla="*/ 122383 h 305960"/>
                <a:gd name="connsiteX154" fmla="*/ 4038320 w 6686749"/>
                <a:gd name="connsiteY154" fmla="*/ 121184 h 305960"/>
                <a:gd name="connsiteX155" fmla="*/ 4064543 w 6686749"/>
                <a:gd name="connsiteY155" fmla="*/ 119985 h 305960"/>
                <a:gd name="connsiteX156" fmla="*/ 4090766 w 6686749"/>
                <a:gd name="connsiteY156" fmla="*/ 118786 h 305960"/>
                <a:gd name="connsiteX157" fmla="*/ 4116988 w 6686749"/>
                <a:gd name="connsiteY157" fmla="*/ 117581 h 305960"/>
                <a:gd name="connsiteX158" fmla="*/ 4143211 w 6686749"/>
                <a:gd name="connsiteY158" fmla="*/ 116382 h 305960"/>
                <a:gd name="connsiteX159" fmla="*/ 4169433 w 6686749"/>
                <a:gd name="connsiteY159" fmla="*/ 115183 h 305960"/>
                <a:gd name="connsiteX160" fmla="*/ 4195656 w 6686749"/>
                <a:gd name="connsiteY160" fmla="*/ 113984 h 305960"/>
                <a:gd name="connsiteX161" fmla="*/ 4221878 w 6686749"/>
                <a:gd name="connsiteY161" fmla="*/ 112785 h 305960"/>
                <a:gd name="connsiteX162" fmla="*/ 4248101 w 6686749"/>
                <a:gd name="connsiteY162" fmla="*/ 111587 h 305960"/>
                <a:gd name="connsiteX163" fmla="*/ 4274324 w 6686749"/>
                <a:gd name="connsiteY163" fmla="*/ 110388 h 305960"/>
                <a:gd name="connsiteX164" fmla="*/ 4300546 w 6686749"/>
                <a:gd name="connsiteY164" fmla="*/ 109182 h 305960"/>
                <a:gd name="connsiteX165" fmla="*/ 4326769 w 6686749"/>
                <a:gd name="connsiteY165" fmla="*/ 107983 h 305960"/>
                <a:gd name="connsiteX166" fmla="*/ 4352991 w 6686749"/>
                <a:gd name="connsiteY166" fmla="*/ 106785 h 305960"/>
                <a:gd name="connsiteX167" fmla="*/ 4379214 w 6686749"/>
                <a:gd name="connsiteY167" fmla="*/ 105586 h 305960"/>
                <a:gd name="connsiteX168" fmla="*/ 4405436 w 6686749"/>
                <a:gd name="connsiteY168" fmla="*/ 104387 h 305960"/>
                <a:gd name="connsiteX169" fmla="*/ 4431659 w 6686749"/>
                <a:gd name="connsiteY169" fmla="*/ 103188 h 305960"/>
                <a:gd name="connsiteX170" fmla="*/ 4457881 w 6686749"/>
                <a:gd name="connsiteY170" fmla="*/ 101989 h 305960"/>
                <a:gd name="connsiteX171" fmla="*/ 4484104 w 6686749"/>
                <a:gd name="connsiteY171" fmla="*/ 100784 h 305960"/>
                <a:gd name="connsiteX172" fmla="*/ 4510326 w 6686749"/>
                <a:gd name="connsiteY172" fmla="*/ 99585 h 305960"/>
                <a:gd name="connsiteX173" fmla="*/ 4536549 w 6686749"/>
                <a:gd name="connsiteY173" fmla="*/ 98386 h 305960"/>
                <a:gd name="connsiteX174" fmla="*/ 4562772 w 6686749"/>
                <a:gd name="connsiteY174" fmla="*/ 97187 h 305960"/>
                <a:gd name="connsiteX175" fmla="*/ 4588994 w 6686749"/>
                <a:gd name="connsiteY175" fmla="*/ 95988 h 305960"/>
                <a:gd name="connsiteX176" fmla="*/ 4615217 w 6686749"/>
                <a:gd name="connsiteY176" fmla="*/ 94790 h 305960"/>
                <a:gd name="connsiteX177" fmla="*/ 4641439 w 6686749"/>
                <a:gd name="connsiteY177" fmla="*/ 93584 h 305960"/>
                <a:gd name="connsiteX178" fmla="*/ 4667662 w 6686749"/>
                <a:gd name="connsiteY178" fmla="*/ 92385 h 305960"/>
                <a:gd name="connsiteX179" fmla="*/ 4693884 w 6686749"/>
                <a:gd name="connsiteY179" fmla="*/ 91186 h 305960"/>
                <a:gd name="connsiteX180" fmla="*/ 4720107 w 6686749"/>
                <a:gd name="connsiteY180" fmla="*/ 89988 h 305960"/>
                <a:gd name="connsiteX181" fmla="*/ 4746329 w 6686749"/>
                <a:gd name="connsiteY181" fmla="*/ 88789 h 305960"/>
                <a:gd name="connsiteX182" fmla="*/ 4772552 w 6686749"/>
                <a:gd name="connsiteY182" fmla="*/ 87590 h 305960"/>
                <a:gd name="connsiteX183" fmla="*/ 4798774 w 6686749"/>
                <a:gd name="connsiteY183" fmla="*/ 86391 h 305960"/>
                <a:gd name="connsiteX184" fmla="*/ 4824997 w 6686749"/>
                <a:gd name="connsiteY184" fmla="*/ 85186 h 305960"/>
                <a:gd name="connsiteX185" fmla="*/ 4851220 w 6686749"/>
                <a:gd name="connsiteY185" fmla="*/ 83987 h 305960"/>
                <a:gd name="connsiteX186" fmla="*/ 4877442 w 6686749"/>
                <a:gd name="connsiteY186" fmla="*/ 82787 h 305960"/>
                <a:gd name="connsiteX187" fmla="*/ 4903665 w 6686749"/>
                <a:gd name="connsiteY187" fmla="*/ 81589 h 305960"/>
                <a:gd name="connsiteX188" fmla="*/ 4929887 w 6686749"/>
                <a:gd name="connsiteY188" fmla="*/ 80390 h 305960"/>
                <a:gd name="connsiteX189" fmla="*/ 4956110 w 6686749"/>
                <a:gd name="connsiteY189" fmla="*/ 79191 h 305960"/>
                <a:gd name="connsiteX190" fmla="*/ 4982332 w 6686749"/>
                <a:gd name="connsiteY190" fmla="*/ 77985 h 305960"/>
                <a:gd name="connsiteX191" fmla="*/ 5008555 w 6686749"/>
                <a:gd name="connsiteY191" fmla="*/ 76787 h 305960"/>
                <a:gd name="connsiteX192" fmla="*/ 5034777 w 6686749"/>
                <a:gd name="connsiteY192" fmla="*/ 75588 h 305960"/>
                <a:gd name="connsiteX193" fmla="*/ 5061000 w 6686749"/>
                <a:gd name="connsiteY193" fmla="*/ 74389 h 305960"/>
                <a:gd name="connsiteX194" fmla="*/ 5087222 w 6686749"/>
                <a:gd name="connsiteY194" fmla="*/ 73190 h 305960"/>
                <a:gd name="connsiteX195" fmla="*/ 5113445 w 6686749"/>
                <a:gd name="connsiteY195" fmla="*/ 71991 h 305960"/>
                <a:gd name="connsiteX196" fmla="*/ 5139668 w 6686749"/>
                <a:gd name="connsiteY196" fmla="*/ 70792 h 305960"/>
                <a:gd name="connsiteX197" fmla="*/ 5165890 w 6686749"/>
                <a:gd name="connsiteY197" fmla="*/ 69587 h 305960"/>
                <a:gd name="connsiteX198" fmla="*/ 5192113 w 6686749"/>
                <a:gd name="connsiteY198" fmla="*/ 68388 h 305960"/>
                <a:gd name="connsiteX199" fmla="*/ 5218335 w 6686749"/>
                <a:gd name="connsiteY199" fmla="*/ 67189 h 305960"/>
                <a:gd name="connsiteX200" fmla="*/ 5244558 w 6686749"/>
                <a:gd name="connsiteY200" fmla="*/ 65990 h 305960"/>
                <a:gd name="connsiteX201" fmla="*/ 5270780 w 6686749"/>
                <a:gd name="connsiteY201" fmla="*/ 64792 h 305960"/>
                <a:gd name="connsiteX202" fmla="*/ 5297003 w 6686749"/>
                <a:gd name="connsiteY202" fmla="*/ 63593 h 305960"/>
                <a:gd name="connsiteX203" fmla="*/ 5323225 w 6686749"/>
                <a:gd name="connsiteY203" fmla="*/ 62387 h 305960"/>
                <a:gd name="connsiteX204" fmla="*/ 5349448 w 6686749"/>
                <a:gd name="connsiteY204" fmla="*/ 61188 h 305960"/>
                <a:gd name="connsiteX205" fmla="*/ 5375671 w 6686749"/>
                <a:gd name="connsiteY205" fmla="*/ 59990 h 305960"/>
                <a:gd name="connsiteX206" fmla="*/ 5401893 w 6686749"/>
                <a:gd name="connsiteY206" fmla="*/ 58791 h 305960"/>
                <a:gd name="connsiteX207" fmla="*/ 5428116 w 6686749"/>
                <a:gd name="connsiteY207" fmla="*/ 57592 h 305960"/>
                <a:gd name="connsiteX208" fmla="*/ 5454338 w 6686749"/>
                <a:gd name="connsiteY208" fmla="*/ 56393 h 305960"/>
                <a:gd name="connsiteX209" fmla="*/ 5480561 w 6686749"/>
                <a:gd name="connsiteY209" fmla="*/ 55194 h 305960"/>
                <a:gd name="connsiteX210" fmla="*/ 5506783 w 6686749"/>
                <a:gd name="connsiteY210" fmla="*/ 53989 h 305960"/>
                <a:gd name="connsiteX211" fmla="*/ 5533006 w 6686749"/>
                <a:gd name="connsiteY211" fmla="*/ 52790 h 305960"/>
                <a:gd name="connsiteX212" fmla="*/ 5559228 w 6686749"/>
                <a:gd name="connsiteY212" fmla="*/ 51591 h 305960"/>
                <a:gd name="connsiteX213" fmla="*/ 5585451 w 6686749"/>
                <a:gd name="connsiteY213" fmla="*/ 50392 h 305960"/>
                <a:gd name="connsiteX214" fmla="*/ 5611673 w 6686749"/>
                <a:gd name="connsiteY214" fmla="*/ 49193 h 305960"/>
                <a:gd name="connsiteX215" fmla="*/ 5637896 w 6686749"/>
                <a:gd name="connsiteY215" fmla="*/ 47994 h 305960"/>
                <a:gd name="connsiteX216" fmla="*/ 5664119 w 6686749"/>
                <a:gd name="connsiteY216" fmla="*/ 46789 h 305960"/>
                <a:gd name="connsiteX217" fmla="*/ 5690341 w 6686749"/>
                <a:gd name="connsiteY217" fmla="*/ 45590 h 305960"/>
                <a:gd name="connsiteX218" fmla="*/ 5716564 w 6686749"/>
                <a:gd name="connsiteY218" fmla="*/ 44391 h 305960"/>
                <a:gd name="connsiteX219" fmla="*/ 5742786 w 6686749"/>
                <a:gd name="connsiteY219" fmla="*/ 43192 h 305960"/>
                <a:gd name="connsiteX220" fmla="*/ 5769009 w 6686749"/>
                <a:gd name="connsiteY220" fmla="*/ 41993 h 305960"/>
                <a:gd name="connsiteX221" fmla="*/ 5795231 w 6686749"/>
                <a:gd name="connsiteY221" fmla="*/ 40795 h 305960"/>
                <a:gd name="connsiteX222" fmla="*/ 5821454 w 6686749"/>
                <a:gd name="connsiteY222" fmla="*/ 39596 h 305960"/>
                <a:gd name="connsiteX223" fmla="*/ 5847676 w 6686749"/>
                <a:gd name="connsiteY223" fmla="*/ 38390 h 305960"/>
                <a:gd name="connsiteX224" fmla="*/ 5873899 w 6686749"/>
                <a:gd name="connsiteY224" fmla="*/ 37191 h 305960"/>
                <a:gd name="connsiteX225" fmla="*/ 5900121 w 6686749"/>
                <a:gd name="connsiteY225" fmla="*/ 35993 h 305960"/>
                <a:gd name="connsiteX226" fmla="*/ 5926344 w 6686749"/>
                <a:gd name="connsiteY226" fmla="*/ 34794 h 305960"/>
                <a:gd name="connsiteX227" fmla="*/ 5952567 w 6686749"/>
                <a:gd name="connsiteY227" fmla="*/ 33595 h 305960"/>
                <a:gd name="connsiteX228" fmla="*/ 5978789 w 6686749"/>
                <a:gd name="connsiteY228" fmla="*/ 32396 h 305960"/>
                <a:gd name="connsiteX229" fmla="*/ 6005012 w 6686749"/>
                <a:gd name="connsiteY229" fmla="*/ 31197 h 305960"/>
                <a:gd name="connsiteX230" fmla="*/ 6031234 w 6686749"/>
                <a:gd name="connsiteY230" fmla="*/ 29992 h 305960"/>
                <a:gd name="connsiteX231" fmla="*/ 6057457 w 6686749"/>
                <a:gd name="connsiteY231" fmla="*/ 28793 h 305960"/>
                <a:gd name="connsiteX232" fmla="*/ 6083679 w 6686749"/>
                <a:gd name="connsiteY232" fmla="*/ 27594 h 305960"/>
                <a:gd name="connsiteX233" fmla="*/ 6109902 w 6686749"/>
                <a:gd name="connsiteY233" fmla="*/ 26395 h 305960"/>
                <a:gd name="connsiteX234" fmla="*/ 6136124 w 6686749"/>
                <a:gd name="connsiteY234" fmla="*/ 25196 h 305960"/>
                <a:gd name="connsiteX235" fmla="*/ 6162347 w 6686749"/>
                <a:gd name="connsiteY235" fmla="*/ 23997 h 305960"/>
                <a:gd name="connsiteX236" fmla="*/ 6188569 w 6686749"/>
                <a:gd name="connsiteY236" fmla="*/ 22792 h 305960"/>
                <a:gd name="connsiteX237" fmla="*/ 6214792 w 6686749"/>
                <a:gd name="connsiteY237" fmla="*/ 21593 h 305960"/>
                <a:gd name="connsiteX238" fmla="*/ 6241015 w 6686749"/>
                <a:gd name="connsiteY238" fmla="*/ 20394 h 305960"/>
                <a:gd name="connsiteX239" fmla="*/ 6267237 w 6686749"/>
                <a:gd name="connsiteY239" fmla="*/ 19195 h 305960"/>
                <a:gd name="connsiteX240" fmla="*/ 6293460 w 6686749"/>
                <a:gd name="connsiteY240" fmla="*/ 17996 h 305960"/>
                <a:gd name="connsiteX241" fmla="*/ 6319682 w 6686749"/>
                <a:gd name="connsiteY241" fmla="*/ 16797 h 305960"/>
                <a:gd name="connsiteX242" fmla="*/ 6345905 w 6686749"/>
                <a:gd name="connsiteY242" fmla="*/ 15599 h 305960"/>
                <a:gd name="connsiteX243" fmla="*/ 6372127 w 6686749"/>
                <a:gd name="connsiteY243" fmla="*/ 14393 h 305960"/>
                <a:gd name="connsiteX244" fmla="*/ 6398350 w 6686749"/>
                <a:gd name="connsiteY244" fmla="*/ 13194 h 305960"/>
                <a:gd name="connsiteX245" fmla="*/ 6424572 w 6686749"/>
                <a:gd name="connsiteY245" fmla="*/ 11995 h 305960"/>
                <a:gd name="connsiteX246" fmla="*/ 6450795 w 6686749"/>
                <a:gd name="connsiteY246" fmla="*/ 10797 h 305960"/>
                <a:gd name="connsiteX247" fmla="*/ 6477018 w 6686749"/>
                <a:gd name="connsiteY247" fmla="*/ 9598 h 305960"/>
                <a:gd name="connsiteX248" fmla="*/ 6503240 w 6686749"/>
                <a:gd name="connsiteY248" fmla="*/ 8399 h 305960"/>
                <a:gd name="connsiteX249" fmla="*/ 6529463 w 6686749"/>
                <a:gd name="connsiteY249" fmla="*/ 7193 h 305960"/>
                <a:gd name="connsiteX250" fmla="*/ 6555685 w 6686749"/>
                <a:gd name="connsiteY250" fmla="*/ 5995 h 305960"/>
                <a:gd name="connsiteX251" fmla="*/ 6581908 w 6686749"/>
                <a:gd name="connsiteY251" fmla="*/ 4796 h 305960"/>
                <a:gd name="connsiteX252" fmla="*/ 6608130 w 6686749"/>
                <a:gd name="connsiteY252" fmla="*/ 3597 h 305960"/>
                <a:gd name="connsiteX253" fmla="*/ 6634353 w 6686749"/>
                <a:gd name="connsiteY253" fmla="*/ 2398 h 305960"/>
                <a:gd name="connsiteX254" fmla="*/ 6660575 w 6686749"/>
                <a:gd name="connsiteY254" fmla="*/ 1199 h 305960"/>
                <a:gd name="connsiteX255" fmla="*/ 6686798 w 6686749"/>
                <a:gd name="connsiteY255" fmla="*/ 0 h 30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305960">
                  <a:moveTo>
                    <a:pt x="48" y="305961"/>
                  </a:moveTo>
                  <a:lnTo>
                    <a:pt x="26271" y="304762"/>
                  </a:lnTo>
                  <a:lnTo>
                    <a:pt x="52493" y="303563"/>
                  </a:lnTo>
                  <a:lnTo>
                    <a:pt x="78716" y="302364"/>
                  </a:lnTo>
                  <a:lnTo>
                    <a:pt x="104938" y="301166"/>
                  </a:lnTo>
                  <a:lnTo>
                    <a:pt x="131161" y="299967"/>
                  </a:lnTo>
                  <a:lnTo>
                    <a:pt x="157383" y="298761"/>
                  </a:lnTo>
                  <a:lnTo>
                    <a:pt x="183606" y="297562"/>
                  </a:lnTo>
                  <a:lnTo>
                    <a:pt x="209828" y="296364"/>
                  </a:lnTo>
                  <a:lnTo>
                    <a:pt x="236051" y="295165"/>
                  </a:lnTo>
                  <a:lnTo>
                    <a:pt x="262273" y="293965"/>
                  </a:lnTo>
                  <a:lnTo>
                    <a:pt x="288496" y="292767"/>
                  </a:lnTo>
                  <a:lnTo>
                    <a:pt x="314719" y="291568"/>
                  </a:lnTo>
                  <a:lnTo>
                    <a:pt x="340941" y="290362"/>
                  </a:lnTo>
                  <a:lnTo>
                    <a:pt x="367164" y="289163"/>
                  </a:lnTo>
                  <a:lnTo>
                    <a:pt x="393386" y="287965"/>
                  </a:lnTo>
                  <a:lnTo>
                    <a:pt x="419609" y="286766"/>
                  </a:lnTo>
                  <a:lnTo>
                    <a:pt x="445831" y="285567"/>
                  </a:lnTo>
                  <a:lnTo>
                    <a:pt x="472054" y="284368"/>
                  </a:lnTo>
                  <a:lnTo>
                    <a:pt x="498276" y="283169"/>
                  </a:lnTo>
                  <a:lnTo>
                    <a:pt x="524499" y="281964"/>
                  </a:lnTo>
                  <a:lnTo>
                    <a:pt x="550722" y="280765"/>
                  </a:lnTo>
                  <a:lnTo>
                    <a:pt x="576944" y="279566"/>
                  </a:lnTo>
                  <a:lnTo>
                    <a:pt x="603167" y="278367"/>
                  </a:lnTo>
                  <a:lnTo>
                    <a:pt x="629389" y="277168"/>
                  </a:lnTo>
                  <a:lnTo>
                    <a:pt x="655612" y="275970"/>
                  </a:lnTo>
                  <a:lnTo>
                    <a:pt x="681834" y="274764"/>
                  </a:lnTo>
                  <a:lnTo>
                    <a:pt x="708057" y="273565"/>
                  </a:lnTo>
                  <a:lnTo>
                    <a:pt x="734279" y="272366"/>
                  </a:lnTo>
                  <a:lnTo>
                    <a:pt x="760502" y="271168"/>
                  </a:lnTo>
                  <a:lnTo>
                    <a:pt x="786724" y="269969"/>
                  </a:lnTo>
                  <a:lnTo>
                    <a:pt x="812947" y="268770"/>
                  </a:lnTo>
                  <a:lnTo>
                    <a:pt x="839170" y="267571"/>
                  </a:lnTo>
                  <a:lnTo>
                    <a:pt x="865392" y="266366"/>
                  </a:lnTo>
                  <a:lnTo>
                    <a:pt x="891615" y="265167"/>
                  </a:lnTo>
                  <a:lnTo>
                    <a:pt x="917837" y="263968"/>
                  </a:lnTo>
                  <a:lnTo>
                    <a:pt x="944060" y="262769"/>
                  </a:lnTo>
                  <a:lnTo>
                    <a:pt x="970282" y="261570"/>
                  </a:lnTo>
                  <a:lnTo>
                    <a:pt x="996505" y="260371"/>
                  </a:lnTo>
                  <a:lnTo>
                    <a:pt x="1022727" y="259166"/>
                  </a:lnTo>
                  <a:lnTo>
                    <a:pt x="1048950" y="257967"/>
                  </a:lnTo>
                  <a:lnTo>
                    <a:pt x="1075173" y="256768"/>
                  </a:lnTo>
                  <a:lnTo>
                    <a:pt x="1101395" y="255569"/>
                  </a:lnTo>
                  <a:lnTo>
                    <a:pt x="1127618" y="254370"/>
                  </a:lnTo>
                  <a:lnTo>
                    <a:pt x="1153840" y="253171"/>
                  </a:lnTo>
                  <a:lnTo>
                    <a:pt x="1180063" y="251972"/>
                  </a:lnTo>
                  <a:lnTo>
                    <a:pt x="1206285" y="250767"/>
                  </a:lnTo>
                  <a:lnTo>
                    <a:pt x="1232508" y="249568"/>
                  </a:lnTo>
                  <a:lnTo>
                    <a:pt x="1258730" y="248369"/>
                  </a:lnTo>
                  <a:lnTo>
                    <a:pt x="1284953" y="247170"/>
                  </a:lnTo>
                  <a:lnTo>
                    <a:pt x="1311175" y="245972"/>
                  </a:lnTo>
                  <a:lnTo>
                    <a:pt x="1337398" y="244773"/>
                  </a:lnTo>
                  <a:lnTo>
                    <a:pt x="1363621" y="243567"/>
                  </a:lnTo>
                  <a:lnTo>
                    <a:pt x="1389843" y="242368"/>
                  </a:lnTo>
                  <a:lnTo>
                    <a:pt x="1416066" y="241170"/>
                  </a:lnTo>
                  <a:lnTo>
                    <a:pt x="1442288" y="239971"/>
                  </a:lnTo>
                  <a:lnTo>
                    <a:pt x="1468511" y="238772"/>
                  </a:lnTo>
                  <a:lnTo>
                    <a:pt x="1494733" y="237573"/>
                  </a:lnTo>
                  <a:lnTo>
                    <a:pt x="1520956" y="236374"/>
                  </a:lnTo>
                  <a:lnTo>
                    <a:pt x="1547178" y="235169"/>
                  </a:lnTo>
                  <a:lnTo>
                    <a:pt x="1573401" y="233970"/>
                  </a:lnTo>
                  <a:lnTo>
                    <a:pt x="1599623" y="232771"/>
                  </a:lnTo>
                  <a:lnTo>
                    <a:pt x="1625846" y="231572"/>
                  </a:lnTo>
                  <a:lnTo>
                    <a:pt x="1652069" y="230373"/>
                  </a:lnTo>
                  <a:lnTo>
                    <a:pt x="1678291" y="229174"/>
                  </a:lnTo>
                  <a:lnTo>
                    <a:pt x="1704514" y="227975"/>
                  </a:lnTo>
                  <a:lnTo>
                    <a:pt x="1730736" y="226770"/>
                  </a:lnTo>
                  <a:lnTo>
                    <a:pt x="1756959" y="225571"/>
                  </a:lnTo>
                  <a:lnTo>
                    <a:pt x="1783181" y="224372"/>
                  </a:lnTo>
                  <a:lnTo>
                    <a:pt x="1809404" y="223173"/>
                  </a:lnTo>
                  <a:lnTo>
                    <a:pt x="1835626" y="221974"/>
                  </a:lnTo>
                  <a:lnTo>
                    <a:pt x="1861849" y="220776"/>
                  </a:lnTo>
                  <a:lnTo>
                    <a:pt x="1888071" y="219570"/>
                  </a:lnTo>
                  <a:lnTo>
                    <a:pt x="1914294" y="218371"/>
                  </a:lnTo>
                  <a:lnTo>
                    <a:pt x="1940517" y="217172"/>
                  </a:lnTo>
                  <a:lnTo>
                    <a:pt x="1966739" y="215974"/>
                  </a:lnTo>
                  <a:lnTo>
                    <a:pt x="1992962" y="214775"/>
                  </a:lnTo>
                  <a:lnTo>
                    <a:pt x="2019184" y="213576"/>
                  </a:lnTo>
                  <a:lnTo>
                    <a:pt x="2045407" y="212377"/>
                  </a:lnTo>
                  <a:lnTo>
                    <a:pt x="2071629" y="211172"/>
                  </a:lnTo>
                  <a:lnTo>
                    <a:pt x="2097852" y="209973"/>
                  </a:lnTo>
                  <a:lnTo>
                    <a:pt x="2124074" y="208774"/>
                  </a:lnTo>
                  <a:lnTo>
                    <a:pt x="2150297" y="207575"/>
                  </a:lnTo>
                  <a:lnTo>
                    <a:pt x="2176520" y="206376"/>
                  </a:lnTo>
                  <a:lnTo>
                    <a:pt x="2202742" y="205177"/>
                  </a:lnTo>
                  <a:lnTo>
                    <a:pt x="2228965" y="203972"/>
                  </a:lnTo>
                  <a:lnTo>
                    <a:pt x="2255187" y="202773"/>
                  </a:lnTo>
                  <a:lnTo>
                    <a:pt x="2281410" y="201574"/>
                  </a:lnTo>
                  <a:lnTo>
                    <a:pt x="2307632" y="200375"/>
                  </a:lnTo>
                  <a:lnTo>
                    <a:pt x="2333855" y="199176"/>
                  </a:lnTo>
                  <a:lnTo>
                    <a:pt x="2360077" y="197977"/>
                  </a:lnTo>
                  <a:lnTo>
                    <a:pt x="2386300" y="196779"/>
                  </a:lnTo>
                  <a:lnTo>
                    <a:pt x="2412523" y="195573"/>
                  </a:lnTo>
                  <a:lnTo>
                    <a:pt x="2438745" y="194374"/>
                  </a:lnTo>
                  <a:lnTo>
                    <a:pt x="2464968" y="193175"/>
                  </a:lnTo>
                  <a:lnTo>
                    <a:pt x="2491190" y="191977"/>
                  </a:lnTo>
                  <a:lnTo>
                    <a:pt x="2517413" y="190778"/>
                  </a:lnTo>
                  <a:lnTo>
                    <a:pt x="2543635" y="189579"/>
                  </a:lnTo>
                  <a:lnTo>
                    <a:pt x="2569858" y="188373"/>
                  </a:lnTo>
                  <a:lnTo>
                    <a:pt x="2596080" y="187174"/>
                  </a:lnTo>
                  <a:lnTo>
                    <a:pt x="2622303" y="185976"/>
                  </a:lnTo>
                  <a:lnTo>
                    <a:pt x="2648525" y="184777"/>
                  </a:lnTo>
                  <a:lnTo>
                    <a:pt x="2674748" y="183578"/>
                  </a:lnTo>
                  <a:lnTo>
                    <a:pt x="2700971" y="182379"/>
                  </a:lnTo>
                  <a:lnTo>
                    <a:pt x="2727193" y="181180"/>
                  </a:lnTo>
                  <a:lnTo>
                    <a:pt x="2753416" y="179975"/>
                  </a:lnTo>
                  <a:lnTo>
                    <a:pt x="2779638" y="178776"/>
                  </a:lnTo>
                  <a:lnTo>
                    <a:pt x="2805861" y="177577"/>
                  </a:lnTo>
                  <a:lnTo>
                    <a:pt x="2832083" y="176378"/>
                  </a:lnTo>
                  <a:lnTo>
                    <a:pt x="2858306" y="175179"/>
                  </a:lnTo>
                  <a:lnTo>
                    <a:pt x="2884528" y="173980"/>
                  </a:lnTo>
                  <a:lnTo>
                    <a:pt x="2910751" y="172775"/>
                  </a:lnTo>
                  <a:lnTo>
                    <a:pt x="2936973" y="171576"/>
                  </a:lnTo>
                  <a:lnTo>
                    <a:pt x="2963196" y="170377"/>
                  </a:lnTo>
                  <a:lnTo>
                    <a:pt x="2989419" y="169178"/>
                  </a:lnTo>
                  <a:lnTo>
                    <a:pt x="3015641" y="167979"/>
                  </a:lnTo>
                  <a:lnTo>
                    <a:pt x="3041864" y="166781"/>
                  </a:lnTo>
                  <a:lnTo>
                    <a:pt x="3068086" y="165582"/>
                  </a:lnTo>
                  <a:lnTo>
                    <a:pt x="3094309" y="164376"/>
                  </a:lnTo>
                  <a:lnTo>
                    <a:pt x="3120531" y="163177"/>
                  </a:lnTo>
                  <a:lnTo>
                    <a:pt x="3146754" y="161979"/>
                  </a:lnTo>
                  <a:lnTo>
                    <a:pt x="3172976" y="160780"/>
                  </a:lnTo>
                  <a:lnTo>
                    <a:pt x="3199199" y="159581"/>
                  </a:lnTo>
                  <a:lnTo>
                    <a:pt x="3225421" y="158382"/>
                  </a:lnTo>
                  <a:lnTo>
                    <a:pt x="3251644" y="157183"/>
                  </a:lnTo>
                  <a:lnTo>
                    <a:pt x="3277867" y="155978"/>
                  </a:lnTo>
                  <a:lnTo>
                    <a:pt x="3304089" y="154779"/>
                  </a:lnTo>
                  <a:lnTo>
                    <a:pt x="3330312" y="153580"/>
                  </a:lnTo>
                  <a:lnTo>
                    <a:pt x="3356534" y="152381"/>
                  </a:lnTo>
                  <a:lnTo>
                    <a:pt x="3382757" y="151182"/>
                  </a:lnTo>
                  <a:lnTo>
                    <a:pt x="3408979" y="149983"/>
                  </a:lnTo>
                  <a:lnTo>
                    <a:pt x="3435202" y="148778"/>
                  </a:lnTo>
                  <a:lnTo>
                    <a:pt x="3461424" y="147579"/>
                  </a:lnTo>
                  <a:lnTo>
                    <a:pt x="3487647" y="146380"/>
                  </a:lnTo>
                  <a:lnTo>
                    <a:pt x="3513870" y="145181"/>
                  </a:lnTo>
                  <a:lnTo>
                    <a:pt x="3540092" y="143982"/>
                  </a:lnTo>
                  <a:lnTo>
                    <a:pt x="3566315" y="142783"/>
                  </a:lnTo>
                  <a:lnTo>
                    <a:pt x="3592537" y="141585"/>
                  </a:lnTo>
                  <a:lnTo>
                    <a:pt x="3618760" y="140379"/>
                  </a:lnTo>
                  <a:lnTo>
                    <a:pt x="3644982" y="139180"/>
                  </a:lnTo>
                  <a:lnTo>
                    <a:pt x="3671205" y="137981"/>
                  </a:lnTo>
                  <a:lnTo>
                    <a:pt x="3697427" y="136783"/>
                  </a:lnTo>
                  <a:lnTo>
                    <a:pt x="3723650" y="135584"/>
                  </a:lnTo>
                  <a:lnTo>
                    <a:pt x="3749872" y="134385"/>
                  </a:lnTo>
                  <a:lnTo>
                    <a:pt x="3776095" y="133179"/>
                  </a:lnTo>
                  <a:lnTo>
                    <a:pt x="3802318" y="131981"/>
                  </a:lnTo>
                  <a:lnTo>
                    <a:pt x="3828540" y="130782"/>
                  </a:lnTo>
                  <a:lnTo>
                    <a:pt x="3854763" y="129583"/>
                  </a:lnTo>
                  <a:lnTo>
                    <a:pt x="3880985" y="128384"/>
                  </a:lnTo>
                  <a:lnTo>
                    <a:pt x="3907208" y="127185"/>
                  </a:lnTo>
                  <a:lnTo>
                    <a:pt x="3933430" y="125986"/>
                  </a:lnTo>
                  <a:lnTo>
                    <a:pt x="3959653" y="124781"/>
                  </a:lnTo>
                  <a:lnTo>
                    <a:pt x="3985875" y="123582"/>
                  </a:lnTo>
                  <a:lnTo>
                    <a:pt x="4012098" y="122383"/>
                  </a:lnTo>
                  <a:lnTo>
                    <a:pt x="4038320" y="121184"/>
                  </a:lnTo>
                  <a:lnTo>
                    <a:pt x="4064543" y="119985"/>
                  </a:lnTo>
                  <a:lnTo>
                    <a:pt x="4090766" y="118786"/>
                  </a:lnTo>
                  <a:lnTo>
                    <a:pt x="4116988" y="117581"/>
                  </a:lnTo>
                  <a:lnTo>
                    <a:pt x="4143211" y="116382"/>
                  </a:lnTo>
                  <a:lnTo>
                    <a:pt x="4169433" y="115183"/>
                  </a:lnTo>
                  <a:lnTo>
                    <a:pt x="4195656" y="113984"/>
                  </a:lnTo>
                  <a:lnTo>
                    <a:pt x="4221878" y="112785"/>
                  </a:lnTo>
                  <a:lnTo>
                    <a:pt x="4248101" y="111587"/>
                  </a:lnTo>
                  <a:lnTo>
                    <a:pt x="4274324" y="110388"/>
                  </a:lnTo>
                  <a:lnTo>
                    <a:pt x="4300546" y="109182"/>
                  </a:lnTo>
                  <a:lnTo>
                    <a:pt x="4326769" y="107983"/>
                  </a:lnTo>
                  <a:lnTo>
                    <a:pt x="4352991" y="106785"/>
                  </a:lnTo>
                  <a:lnTo>
                    <a:pt x="4379214" y="105586"/>
                  </a:lnTo>
                  <a:lnTo>
                    <a:pt x="4405436" y="104387"/>
                  </a:lnTo>
                  <a:lnTo>
                    <a:pt x="4431659" y="103188"/>
                  </a:lnTo>
                  <a:lnTo>
                    <a:pt x="4457881" y="101989"/>
                  </a:lnTo>
                  <a:lnTo>
                    <a:pt x="4484104" y="100784"/>
                  </a:lnTo>
                  <a:lnTo>
                    <a:pt x="4510326" y="99585"/>
                  </a:lnTo>
                  <a:lnTo>
                    <a:pt x="4536549" y="98386"/>
                  </a:lnTo>
                  <a:lnTo>
                    <a:pt x="4562772" y="97187"/>
                  </a:lnTo>
                  <a:lnTo>
                    <a:pt x="4588994" y="95988"/>
                  </a:lnTo>
                  <a:lnTo>
                    <a:pt x="4615217" y="94790"/>
                  </a:lnTo>
                  <a:lnTo>
                    <a:pt x="4641439" y="93584"/>
                  </a:lnTo>
                  <a:lnTo>
                    <a:pt x="4667662" y="92385"/>
                  </a:lnTo>
                  <a:lnTo>
                    <a:pt x="4693884" y="91186"/>
                  </a:lnTo>
                  <a:lnTo>
                    <a:pt x="4720107" y="89988"/>
                  </a:lnTo>
                  <a:lnTo>
                    <a:pt x="4746329" y="88789"/>
                  </a:lnTo>
                  <a:lnTo>
                    <a:pt x="4772552" y="87590"/>
                  </a:lnTo>
                  <a:lnTo>
                    <a:pt x="4798774" y="86391"/>
                  </a:lnTo>
                  <a:lnTo>
                    <a:pt x="4824997" y="85186"/>
                  </a:lnTo>
                  <a:lnTo>
                    <a:pt x="4851220" y="83987"/>
                  </a:lnTo>
                  <a:lnTo>
                    <a:pt x="4877442" y="82787"/>
                  </a:lnTo>
                  <a:lnTo>
                    <a:pt x="4903665" y="81589"/>
                  </a:lnTo>
                  <a:lnTo>
                    <a:pt x="4929887" y="80390"/>
                  </a:lnTo>
                  <a:lnTo>
                    <a:pt x="4956110" y="79191"/>
                  </a:lnTo>
                  <a:lnTo>
                    <a:pt x="4982332" y="77985"/>
                  </a:lnTo>
                  <a:lnTo>
                    <a:pt x="5008555" y="76787"/>
                  </a:lnTo>
                  <a:lnTo>
                    <a:pt x="5034777" y="75588"/>
                  </a:lnTo>
                  <a:lnTo>
                    <a:pt x="5061000" y="74389"/>
                  </a:lnTo>
                  <a:lnTo>
                    <a:pt x="5087222" y="73190"/>
                  </a:lnTo>
                  <a:lnTo>
                    <a:pt x="5113445" y="71991"/>
                  </a:lnTo>
                  <a:lnTo>
                    <a:pt x="5139668" y="70792"/>
                  </a:lnTo>
                  <a:lnTo>
                    <a:pt x="5165890" y="69587"/>
                  </a:lnTo>
                  <a:lnTo>
                    <a:pt x="5192113" y="68388"/>
                  </a:lnTo>
                  <a:lnTo>
                    <a:pt x="5218335" y="67189"/>
                  </a:lnTo>
                  <a:lnTo>
                    <a:pt x="5244558" y="65990"/>
                  </a:lnTo>
                  <a:lnTo>
                    <a:pt x="5270780" y="64792"/>
                  </a:lnTo>
                  <a:lnTo>
                    <a:pt x="5297003" y="63593"/>
                  </a:lnTo>
                  <a:lnTo>
                    <a:pt x="5323225" y="62387"/>
                  </a:lnTo>
                  <a:lnTo>
                    <a:pt x="5349448" y="61188"/>
                  </a:lnTo>
                  <a:lnTo>
                    <a:pt x="5375671" y="59990"/>
                  </a:lnTo>
                  <a:lnTo>
                    <a:pt x="5401893" y="58791"/>
                  </a:lnTo>
                  <a:lnTo>
                    <a:pt x="5428116" y="57592"/>
                  </a:lnTo>
                  <a:lnTo>
                    <a:pt x="5454338" y="56393"/>
                  </a:lnTo>
                  <a:lnTo>
                    <a:pt x="5480561" y="55194"/>
                  </a:lnTo>
                  <a:lnTo>
                    <a:pt x="5506783" y="53989"/>
                  </a:lnTo>
                  <a:lnTo>
                    <a:pt x="5533006" y="52790"/>
                  </a:lnTo>
                  <a:lnTo>
                    <a:pt x="5559228" y="51591"/>
                  </a:lnTo>
                  <a:lnTo>
                    <a:pt x="5585451" y="50392"/>
                  </a:lnTo>
                  <a:lnTo>
                    <a:pt x="5611673" y="49193"/>
                  </a:lnTo>
                  <a:lnTo>
                    <a:pt x="5637896" y="47994"/>
                  </a:lnTo>
                  <a:lnTo>
                    <a:pt x="5664119" y="46789"/>
                  </a:lnTo>
                  <a:lnTo>
                    <a:pt x="5690341" y="45590"/>
                  </a:lnTo>
                  <a:lnTo>
                    <a:pt x="5716564" y="44391"/>
                  </a:lnTo>
                  <a:lnTo>
                    <a:pt x="5742786" y="43192"/>
                  </a:lnTo>
                  <a:lnTo>
                    <a:pt x="5769009" y="41993"/>
                  </a:lnTo>
                  <a:lnTo>
                    <a:pt x="5795231" y="40795"/>
                  </a:lnTo>
                  <a:lnTo>
                    <a:pt x="5821454" y="39596"/>
                  </a:lnTo>
                  <a:lnTo>
                    <a:pt x="5847676" y="38390"/>
                  </a:lnTo>
                  <a:lnTo>
                    <a:pt x="5873899" y="37191"/>
                  </a:lnTo>
                  <a:lnTo>
                    <a:pt x="5900121" y="35993"/>
                  </a:lnTo>
                  <a:lnTo>
                    <a:pt x="5926344" y="34794"/>
                  </a:lnTo>
                  <a:lnTo>
                    <a:pt x="5952567" y="33595"/>
                  </a:lnTo>
                  <a:lnTo>
                    <a:pt x="5978789" y="32396"/>
                  </a:lnTo>
                  <a:lnTo>
                    <a:pt x="6005012" y="31197"/>
                  </a:lnTo>
                  <a:lnTo>
                    <a:pt x="6031234" y="29992"/>
                  </a:lnTo>
                  <a:lnTo>
                    <a:pt x="6057457" y="28793"/>
                  </a:lnTo>
                  <a:lnTo>
                    <a:pt x="6083679" y="27594"/>
                  </a:lnTo>
                  <a:lnTo>
                    <a:pt x="6109902" y="26395"/>
                  </a:lnTo>
                  <a:lnTo>
                    <a:pt x="6136124" y="25196"/>
                  </a:lnTo>
                  <a:lnTo>
                    <a:pt x="6162347" y="23997"/>
                  </a:lnTo>
                  <a:lnTo>
                    <a:pt x="6188569" y="22792"/>
                  </a:lnTo>
                  <a:lnTo>
                    <a:pt x="6214792" y="21593"/>
                  </a:lnTo>
                  <a:lnTo>
                    <a:pt x="6241015" y="20394"/>
                  </a:lnTo>
                  <a:lnTo>
                    <a:pt x="6267237" y="19195"/>
                  </a:lnTo>
                  <a:lnTo>
                    <a:pt x="6293460" y="17996"/>
                  </a:lnTo>
                  <a:lnTo>
                    <a:pt x="6319682" y="16797"/>
                  </a:lnTo>
                  <a:lnTo>
                    <a:pt x="6345905" y="15599"/>
                  </a:lnTo>
                  <a:lnTo>
                    <a:pt x="6372127" y="14393"/>
                  </a:lnTo>
                  <a:lnTo>
                    <a:pt x="6398350" y="13194"/>
                  </a:lnTo>
                  <a:lnTo>
                    <a:pt x="6424572" y="11995"/>
                  </a:lnTo>
                  <a:lnTo>
                    <a:pt x="6450795" y="10797"/>
                  </a:lnTo>
                  <a:lnTo>
                    <a:pt x="6477018" y="9598"/>
                  </a:lnTo>
                  <a:lnTo>
                    <a:pt x="6503240" y="8399"/>
                  </a:lnTo>
                  <a:lnTo>
                    <a:pt x="6529463" y="7193"/>
                  </a:lnTo>
                  <a:lnTo>
                    <a:pt x="6555685" y="5995"/>
                  </a:lnTo>
                  <a:lnTo>
                    <a:pt x="6581908" y="4796"/>
                  </a:lnTo>
                  <a:lnTo>
                    <a:pt x="6608130" y="3597"/>
                  </a:lnTo>
                  <a:lnTo>
                    <a:pt x="6634353" y="2398"/>
                  </a:lnTo>
                  <a:lnTo>
                    <a:pt x="6660575" y="1199"/>
                  </a:lnTo>
                  <a:lnTo>
                    <a:pt x="6686798" y="0"/>
                  </a:lnTo>
                </a:path>
              </a:pathLst>
            </a:custGeom>
            <a:noFill/>
            <a:ln w="5244" cap="sq">
              <a:solidFill>
                <a:srgbClr val="EDC948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D72A9016-C1EF-972B-D858-2D384EE523B4}"/>
                </a:ext>
              </a:extLst>
            </p:cNvPr>
            <p:cNvSpPr/>
            <p:nvPr/>
          </p:nvSpPr>
          <p:spPr>
            <a:xfrm>
              <a:off x="935216" y="2528923"/>
              <a:ext cx="6686749" cy="650611"/>
            </a:xfrm>
            <a:custGeom>
              <a:avLst/>
              <a:gdLst>
                <a:gd name="connsiteX0" fmla="*/ 48 w 6686749"/>
                <a:gd name="connsiteY0" fmla="*/ 0 h 650611"/>
                <a:gd name="connsiteX1" fmla="*/ 26271 w 6686749"/>
                <a:gd name="connsiteY1" fmla="*/ 2554 h 650611"/>
                <a:gd name="connsiteX2" fmla="*/ 52493 w 6686749"/>
                <a:gd name="connsiteY2" fmla="*/ 5108 h 650611"/>
                <a:gd name="connsiteX3" fmla="*/ 78716 w 6686749"/>
                <a:gd name="connsiteY3" fmla="*/ 7656 h 650611"/>
                <a:gd name="connsiteX4" fmla="*/ 104938 w 6686749"/>
                <a:gd name="connsiteY4" fmla="*/ 10210 h 650611"/>
                <a:gd name="connsiteX5" fmla="*/ 131161 w 6686749"/>
                <a:gd name="connsiteY5" fmla="*/ 12758 h 650611"/>
                <a:gd name="connsiteX6" fmla="*/ 157383 w 6686749"/>
                <a:gd name="connsiteY6" fmla="*/ 15312 h 650611"/>
                <a:gd name="connsiteX7" fmla="*/ 183606 w 6686749"/>
                <a:gd name="connsiteY7" fmla="*/ 17866 h 650611"/>
                <a:gd name="connsiteX8" fmla="*/ 209828 w 6686749"/>
                <a:gd name="connsiteY8" fmla="*/ 20413 h 650611"/>
                <a:gd name="connsiteX9" fmla="*/ 236051 w 6686749"/>
                <a:gd name="connsiteY9" fmla="*/ 22968 h 650611"/>
                <a:gd name="connsiteX10" fmla="*/ 262273 w 6686749"/>
                <a:gd name="connsiteY10" fmla="*/ 25515 h 650611"/>
                <a:gd name="connsiteX11" fmla="*/ 288496 w 6686749"/>
                <a:gd name="connsiteY11" fmla="*/ 28069 h 650611"/>
                <a:gd name="connsiteX12" fmla="*/ 314719 w 6686749"/>
                <a:gd name="connsiteY12" fmla="*/ 30617 h 650611"/>
                <a:gd name="connsiteX13" fmla="*/ 340941 w 6686749"/>
                <a:gd name="connsiteY13" fmla="*/ 33171 h 650611"/>
                <a:gd name="connsiteX14" fmla="*/ 367164 w 6686749"/>
                <a:gd name="connsiteY14" fmla="*/ 35725 h 650611"/>
                <a:gd name="connsiteX15" fmla="*/ 393386 w 6686749"/>
                <a:gd name="connsiteY15" fmla="*/ 38273 h 650611"/>
                <a:gd name="connsiteX16" fmla="*/ 419609 w 6686749"/>
                <a:gd name="connsiteY16" fmla="*/ 40827 h 650611"/>
                <a:gd name="connsiteX17" fmla="*/ 445831 w 6686749"/>
                <a:gd name="connsiteY17" fmla="*/ 43375 h 650611"/>
                <a:gd name="connsiteX18" fmla="*/ 472054 w 6686749"/>
                <a:gd name="connsiteY18" fmla="*/ 45929 h 650611"/>
                <a:gd name="connsiteX19" fmla="*/ 498276 w 6686749"/>
                <a:gd name="connsiteY19" fmla="*/ 48483 h 650611"/>
                <a:gd name="connsiteX20" fmla="*/ 524499 w 6686749"/>
                <a:gd name="connsiteY20" fmla="*/ 51030 h 650611"/>
                <a:gd name="connsiteX21" fmla="*/ 550722 w 6686749"/>
                <a:gd name="connsiteY21" fmla="*/ 53584 h 650611"/>
                <a:gd name="connsiteX22" fmla="*/ 576944 w 6686749"/>
                <a:gd name="connsiteY22" fmla="*/ 56132 h 650611"/>
                <a:gd name="connsiteX23" fmla="*/ 603167 w 6686749"/>
                <a:gd name="connsiteY23" fmla="*/ 58686 h 650611"/>
                <a:gd name="connsiteX24" fmla="*/ 629389 w 6686749"/>
                <a:gd name="connsiteY24" fmla="*/ 61234 h 650611"/>
                <a:gd name="connsiteX25" fmla="*/ 655612 w 6686749"/>
                <a:gd name="connsiteY25" fmla="*/ 63788 h 650611"/>
                <a:gd name="connsiteX26" fmla="*/ 681834 w 6686749"/>
                <a:gd name="connsiteY26" fmla="*/ 66342 h 650611"/>
                <a:gd name="connsiteX27" fmla="*/ 708057 w 6686749"/>
                <a:gd name="connsiteY27" fmla="*/ 68890 h 650611"/>
                <a:gd name="connsiteX28" fmla="*/ 734279 w 6686749"/>
                <a:gd name="connsiteY28" fmla="*/ 71444 h 650611"/>
                <a:gd name="connsiteX29" fmla="*/ 760502 w 6686749"/>
                <a:gd name="connsiteY29" fmla="*/ 73991 h 650611"/>
                <a:gd name="connsiteX30" fmla="*/ 786724 w 6686749"/>
                <a:gd name="connsiteY30" fmla="*/ 76546 h 650611"/>
                <a:gd name="connsiteX31" fmla="*/ 812947 w 6686749"/>
                <a:gd name="connsiteY31" fmla="*/ 79100 h 650611"/>
                <a:gd name="connsiteX32" fmla="*/ 839170 w 6686749"/>
                <a:gd name="connsiteY32" fmla="*/ 81647 h 650611"/>
                <a:gd name="connsiteX33" fmla="*/ 865392 w 6686749"/>
                <a:gd name="connsiteY33" fmla="*/ 84201 h 650611"/>
                <a:gd name="connsiteX34" fmla="*/ 891615 w 6686749"/>
                <a:gd name="connsiteY34" fmla="*/ 86749 h 650611"/>
                <a:gd name="connsiteX35" fmla="*/ 917837 w 6686749"/>
                <a:gd name="connsiteY35" fmla="*/ 89303 h 650611"/>
                <a:gd name="connsiteX36" fmla="*/ 944060 w 6686749"/>
                <a:gd name="connsiteY36" fmla="*/ 91851 h 650611"/>
                <a:gd name="connsiteX37" fmla="*/ 970282 w 6686749"/>
                <a:gd name="connsiteY37" fmla="*/ 94405 h 650611"/>
                <a:gd name="connsiteX38" fmla="*/ 996505 w 6686749"/>
                <a:gd name="connsiteY38" fmla="*/ 96959 h 650611"/>
                <a:gd name="connsiteX39" fmla="*/ 1022727 w 6686749"/>
                <a:gd name="connsiteY39" fmla="*/ 99507 h 650611"/>
                <a:gd name="connsiteX40" fmla="*/ 1048950 w 6686749"/>
                <a:gd name="connsiteY40" fmla="*/ 102061 h 650611"/>
                <a:gd name="connsiteX41" fmla="*/ 1075173 w 6686749"/>
                <a:gd name="connsiteY41" fmla="*/ 104608 h 650611"/>
                <a:gd name="connsiteX42" fmla="*/ 1101395 w 6686749"/>
                <a:gd name="connsiteY42" fmla="*/ 107163 h 650611"/>
                <a:gd name="connsiteX43" fmla="*/ 1127618 w 6686749"/>
                <a:gd name="connsiteY43" fmla="*/ 109717 h 650611"/>
                <a:gd name="connsiteX44" fmla="*/ 1153840 w 6686749"/>
                <a:gd name="connsiteY44" fmla="*/ 112264 h 650611"/>
                <a:gd name="connsiteX45" fmla="*/ 1180063 w 6686749"/>
                <a:gd name="connsiteY45" fmla="*/ 114818 h 650611"/>
                <a:gd name="connsiteX46" fmla="*/ 1206285 w 6686749"/>
                <a:gd name="connsiteY46" fmla="*/ 117366 h 650611"/>
                <a:gd name="connsiteX47" fmla="*/ 1232508 w 6686749"/>
                <a:gd name="connsiteY47" fmla="*/ 119920 h 650611"/>
                <a:gd name="connsiteX48" fmla="*/ 1258730 w 6686749"/>
                <a:gd name="connsiteY48" fmla="*/ 122468 h 650611"/>
                <a:gd name="connsiteX49" fmla="*/ 1284953 w 6686749"/>
                <a:gd name="connsiteY49" fmla="*/ 125022 h 650611"/>
                <a:gd name="connsiteX50" fmla="*/ 1311175 w 6686749"/>
                <a:gd name="connsiteY50" fmla="*/ 127576 h 650611"/>
                <a:gd name="connsiteX51" fmla="*/ 1337398 w 6686749"/>
                <a:gd name="connsiteY51" fmla="*/ 130124 h 650611"/>
                <a:gd name="connsiteX52" fmla="*/ 1363621 w 6686749"/>
                <a:gd name="connsiteY52" fmla="*/ 132678 h 650611"/>
                <a:gd name="connsiteX53" fmla="*/ 1389843 w 6686749"/>
                <a:gd name="connsiteY53" fmla="*/ 135225 h 650611"/>
                <a:gd name="connsiteX54" fmla="*/ 1416066 w 6686749"/>
                <a:gd name="connsiteY54" fmla="*/ 137779 h 650611"/>
                <a:gd name="connsiteX55" fmla="*/ 1442288 w 6686749"/>
                <a:gd name="connsiteY55" fmla="*/ 140334 h 650611"/>
                <a:gd name="connsiteX56" fmla="*/ 1468511 w 6686749"/>
                <a:gd name="connsiteY56" fmla="*/ 142881 h 650611"/>
                <a:gd name="connsiteX57" fmla="*/ 1494733 w 6686749"/>
                <a:gd name="connsiteY57" fmla="*/ 145435 h 650611"/>
                <a:gd name="connsiteX58" fmla="*/ 1520956 w 6686749"/>
                <a:gd name="connsiteY58" fmla="*/ 147983 h 650611"/>
                <a:gd name="connsiteX59" fmla="*/ 1547178 w 6686749"/>
                <a:gd name="connsiteY59" fmla="*/ 150537 h 650611"/>
                <a:gd name="connsiteX60" fmla="*/ 1573401 w 6686749"/>
                <a:gd name="connsiteY60" fmla="*/ 153085 h 650611"/>
                <a:gd name="connsiteX61" fmla="*/ 1599623 w 6686749"/>
                <a:gd name="connsiteY61" fmla="*/ 155639 h 650611"/>
                <a:gd name="connsiteX62" fmla="*/ 1625846 w 6686749"/>
                <a:gd name="connsiteY62" fmla="*/ 158193 h 650611"/>
                <a:gd name="connsiteX63" fmla="*/ 1652069 w 6686749"/>
                <a:gd name="connsiteY63" fmla="*/ 160740 h 650611"/>
                <a:gd name="connsiteX64" fmla="*/ 1678291 w 6686749"/>
                <a:gd name="connsiteY64" fmla="*/ 163295 h 650611"/>
                <a:gd name="connsiteX65" fmla="*/ 1704514 w 6686749"/>
                <a:gd name="connsiteY65" fmla="*/ 165842 h 650611"/>
                <a:gd name="connsiteX66" fmla="*/ 1730736 w 6686749"/>
                <a:gd name="connsiteY66" fmla="*/ 168396 h 650611"/>
                <a:gd name="connsiteX67" fmla="*/ 1756959 w 6686749"/>
                <a:gd name="connsiteY67" fmla="*/ 170950 h 650611"/>
                <a:gd name="connsiteX68" fmla="*/ 1783181 w 6686749"/>
                <a:gd name="connsiteY68" fmla="*/ 173498 h 650611"/>
                <a:gd name="connsiteX69" fmla="*/ 1809404 w 6686749"/>
                <a:gd name="connsiteY69" fmla="*/ 176052 h 650611"/>
                <a:gd name="connsiteX70" fmla="*/ 1835626 w 6686749"/>
                <a:gd name="connsiteY70" fmla="*/ 178600 h 650611"/>
                <a:gd name="connsiteX71" fmla="*/ 1861849 w 6686749"/>
                <a:gd name="connsiteY71" fmla="*/ 181154 h 650611"/>
                <a:gd name="connsiteX72" fmla="*/ 1888071 w 6686749"/>
                <a:gd name="connsiteY72" fmla="*/ 183702 h 650611"/>
                <a:gd name="connsiteX73" fmla="*/ 1914294 w 6686749"/>
                <a:gd name="connsiteY73" fmla="*/ 186256 h 650611"/>
                <a:gd name="connsiteX74" fmla="*/ 1940517 w 6686749"/>
                <a:gd name="connsiteY74" fmla="*/ 188810 h 650611"/>
                <a:gd name="connsiteX75" fmla="*/ 1966739 w 6686749"/>
                <a:gd name="connsiteY75" fmla="*/ 191357 h 650611"/>
                <a:gd name="connsiteX76" fmla="*/ 1992962 w 6686749"/>
                <a:gd name="connsiteY76" fmla="*/ 193912 h 650611"/>
                <a:gd name="connsiteX77" fmla="*/ 2019184 w 6686749"/>
                <a:gd name="connsiteY77" fmla="*/ 196459 h 650611"/>
                <a:gd name="connsiteX78" fmla="*/ 2045407 w 6686749"/>
                <a:gd name="connsiteY78" fmla="*/ 199013 h 650611"/>
                <a:gd name="connsiteX79" fmla="*/ 2071629 w 6686749"/>
                <a:gd name="connsiteY79" fmla="*/ 201567 h 650611"/>
                <a:gd name="connsiteX80" fmla="*/ 2097852 w 6686749"/>
                <a:gd name="connsiteY80" fmla="*/ 204115 h 650611"/>
                <a:gd name="connsiteX81" fmla="*/ 2124074 w 6686749"/>
                <a:gd name="connsiteY81" fmla="*/ 206669 h 650611"/>
                <a:gd name="connsiteX82" fmla="*/ 2150297 w 6686749"/>
                <a:gd name="connsiteY82" fmla="*/ 209217 h 650611"/>
                <a:gd name="connsiteX83" fmla="*/ 2176520 w 6686749"/>
                <a:gd name="connsiteY83" fmla="*/ 211771 h 650611"/>
                <a:gd name="connsiteX84" fmla="*/ 2202742 w 6686749"/>
                <a:gd name="connsiteY84" fmla="*/ 214318 h 650611"/>
                <a:gd name="connsiteX85" fmla="*/ 2228965 w 6686749"/>
                <a:gd name="connsiteY85" fmla="*/ 216873 h 650611"/>
                <a:gd name="connsiteX86" fmla="*/ 2255187 w 6686749"/>
                <a:gd name="connsiteY86" fmla="*/ 219427 h 650611"/>
                <a:gd name="connsiteX87" fmla="*/ 2281410 w 6686749"/>
                <a:gd name="connsiteY87" fmla="*/ 221974 h 650611"/>
                <a:gd name="connsiteX88" fmla="*/ 2307632 w 6686749"/>
                <a:gd name="connsiteY88" fmla="*/ 224528 h 650611"/>
                <a:gd name="connsiteX89" fmla="*/ 2333855 w 6686749"/>
                <a:gd name="connsiteY89" fmla="*/ 227076 h 650611"/>
                <a:gd name="connsiteX90" fmla="*/ 2360077 w 6686749"/>
                <a:gd name="connsiteY90" fmla="*/ 229630 h 650611"/>
                <a:gd name="connsiteX91" fmla="*/ 2386300 w 6686749"/>
                <a:gd name="connsiteY91" fmla="*/ 232184 h 650611"/>
                <a:gd name="connsiteX92" fmla="*/ 2412523 w 6686749"/>
                <a:gd name="connsiteY92" fmla="*/ 234732 h 650611"/>
                <a:gd name="connsiteX93" fmla="*/ 2438745 w 6686749"/>
                <a:gd name="connsiteY93" fmla="*/ 237286 h 650611"/>
                <a:gd name="connsiteX94" fmla="*/ 2464968 w 6686749"/>
                <a:gd name="connsiteY94" fmla="*/ 239834 h 650611"/>
                <a:gd name="connsiteX95" fmla="*/ 2491190 w 6686749"/>
                <a:gd name="connsiteY95" fmla="*/ 242388 h 650611"/>
                <a:gd name="connsiteX96" fmla="*/ 2517413 w 6686749"/>
                <a:gd name="connsiteY96" fmla="*/ 244935 h 650611"/>
                <a:gd name="connsiteX97" fmla="*/ 2543635 w 6686749"/>
                <a:gd name="connsiteY97" fmla="*/ 247490 h 650611"/>
                <a:gd name="connsiteX98" fmla="*/ 2569858 w 6686749"/>
                <a:gd name="connsiteY98" fmla="*/ 250044 h 650611"/>
                <a:gd name="connsiteX99" fmla="*/ 2596080 w 6686749"/>
                <a:gd name="connsiteY99" fmla="*/ 252591 h 650611"/>
                <a:gd name="connsiteX100" fmla="*/ 2622303 w 6686749"/>
                <a:gd name="connsiteY100" fmla="*/ 255145 h 650611"/>
                <a:gd name="connsiteX101" fmla="*/ 2648525 w 6686749"/>
                <a:gd name="connsiteY101" fmla="*/ 257693 h 650611"/>
                <a:gd name="connsiteX102" fmla="*/ 2674748 w 6686749"/>
                <a:gd name="connsiteY102" fmla="*/ 260247 h 650611"/>
                <a:gd name="connsiteX103" fmla="*/ 2700971 w 6686749"/>
                <a:gd name="connsiteY103" fmla="*/ 262801 h 650611"/>
                <a:gd name="connsiteX104" fmla="*/ 2727193 w 6686749"/>
                <a:gd name="connsiteY104" fmla="*/ 265349 h 650611"/>
                <a:gd name="connsiteX105" fmla="*/ 2753416 w 6686749"/>
                <a:gd name="connsiteY105" fmla="*/ 267903 h 650611"/>
                <a:gd name="connsiteX106" fmla="*/ 2779638 w 6686749"/>
                <a:gd name="connsiteY106" fmla="*/ 270451 h 650611"/>
                <a:gd name="connsiteX107" fmla="*/ 2805861 w 6686749"/>
                <a:gd name="connsiteY107" fmla="*/ 273005 h 650611"/>
                <a:gd name="connsiteX108" fmla="*/ 2832083 w 6686749"/>
                <a:gd name="connsiteY108" fmla="*/ 275552 h 650611"/>
                <a:gd name="connsiteX109" fmla="*/ 2858306 w 6686749"/>
                <a:gd name="connsiteY109" fmla="*/ 278106 h 650611"/>
                <a:gd name="connsiteX110" fmla="*/ 2884528 w 6686749"/>
                <a:gd name="connsiteY110" fmla="*/ 280661 h 650611"/>
                <a:gd name="connsiteX111" fmla="*/ 2910751 w 6686749"/>
                <a:gd name="connsiteY111" fmla="*/ 283208 h 650611"/>
                <a:gd name="connsiteX112" fmla="*/ 2936973 w 6686749"/>
                <a:gd name="connsiteY112" fmla="*/ 285762 h 650611"/>
                <a:gd name="connsiteX113" fmla="*/ 2963196 w 6686749"/>
                <a:gd name="connsiteY113" fmla="*/ 288310 h 650611"/>
                <a:gd name="connsiteX114" fmla="*/ 2989419 w 6686749"/>
                <a:gd name="connsiteY114" fmla="*/ 290864 h 650611"/>
                <a:gd name="connsiteX115" fmla="*/ 3015641 w 6686749"/>
                <a:gd name="connsiteY115" fmla="*/ 293412 h 650611"/>
                <a:gd name="connsiteX116" fmla="*/ 3041864 w 6686749"/>
                <a:gd name="connsiteY116" fmla="*/ 295966 h 650611"/>
                <a:gd name="connsiteX117" fmla="*/ 3068086 w 6686749"/>
                <a:gd name="connsiteY117" fmla="*/ 298520 h 650611"/>
                <a:gd name="connsiteX118" fmla="*/ 3094309 w 6686749"/>
                <a:gd name="connsiteY118" fmla="*/ 301068 h 650611"/>
                <a:gd name="connsiteX119" fmla="*/ 3120531 w 6686749"/>
                <a:gd name="connsiteY119" fmla="*/ 303622 h 650611"/>
                <a:gd name="connsiteX120" fmla="*/ 3146754 w 6686749"/>
                <a:gd name="connsiteY120" fmla="*/ 306169 h 650611"/>
                <a:gd name="connsiteX121" fmla="*/ 3172976 w 6686749"/>
                <a:gd name="connsiteY121" fmla="*/ 308723 h 650611"/>
                <a:gd name="connsiteX122" fmla="*/ 3199199 w 6686749"/>
                <a:gd name="connsiteY122" fmla="*/ 311277 h 650611"/>
                <a:gd name="connsiteX123" fmla="*/ 3225421 w 6686749"/>
                <a:gd name="connsiteY123" fmla="*/ 313825 h 650611"/>
                <a:gd name="connsiteX124" fmla="*/ 3251644 w 6686749"/>
                <a:gd name="connsiteY124" fmla="*/ 316379 h 650611"/>
                <a:gd name="connsiteX125" fmla="*/ 3277867 w 6686749"/>
                <a:gd name="connsiteY125" fmla="*/ 318927 h 650611"/>
                <a:gd name="connsiteX126" fmla="*/ 3304089 w 6686749"/>
                <a:gd name="connsiteY126" fmla="*/ 321481 h 650611"/>
                <a:gd name="connsiteX127" fmla="*/ 3330312 w 6686749"/>
                <a:gd name="connsiteY127" fmla="*/ 324029 h 650611"/>
                <a:gd name="connsiteX128" fmla="*/ 3356534 w 6686749"/>
                <a:gd name="connsiteY128" fmla="*/ 326583 h 650611"/>
                <a:gd name="connsiteX129" fmla="*/ 3382757 w 6686749"/>
                <a:gd name="connsiteY129" fmla="*/ 329137 h 650611"/>
                <a:gd name="connsiteX130" fmla="*/ 3408979 w 6686749"/>
                <a:gd name="connsiteY130" fmla="*/ 331684 h 650611"/>
                <a:gd name="connsiteX131" fmla="*/ 3435202 w 6686749"/>
                <a:gd name="connsiteY131" fmla="*/ 334239 h 650611"/>
                <a:gd name="connsiteX132" fmla="*/ 3461424 w 6686749"/>
                <a:gd name="connsiteY132" fmla="*/ 336786 h 650611"/>
                <a:gd name="connsiteX133" fmla="*/ 3487647 w 6686749"/>
                <a:gd name="connsiteY133" fmla="*/ 339340 h 650611"/>
                <a:gd name="connsiteX134" fmla="*/ 3513870 w 6686749"/>
                <a:gd name="connsiteY134" fmla="*/ 341894 h 650611"/>
                <a:gd name="connsiteX135" fmla="*/ 3540092 w 6686749"/>
                <a:gd name="connsiteY135" fmla="*/ 344442 h 650611"/>
                <a:gd name="connsiteX136" fmla="*/ 3566315 w 6686749"/>
                <a:gd name="connsiteY136" fmla="*/ 346996 h 650611"/>
                <a:gd name="connsiteX137" fmla="*/ 3592537 w 6686749"/>
                <a:gd name="connsiteY137" fmla="*/ 349544 h 650611"/>
                <a:gd name="connsiteX138" fmla="*/ 3618760 w 6686749"/>
                <a:gd name="connsiteY138" fmla="*/ 352098 h 650611"/>
                <a:gd name="connsiteX139" fmla="*/ 3644982 w 6686749"/>
                <a:gd name="connsiteY139" fmla="*/ 354646 h 650611"/>
                <a:gd name="connsiteX140" fmla="*/ 3671205 w 6686749"/>
                <a:gd name="connsiteY140" fmla="*/ 357200 h 650611"/>
                <a:gd name="connsiteX141" fmla="*/ 3697427 w 6686749"/>
                <a:gd name="connsiteY141" fmla="*/ 359754 h 650611"/>
                <a:gd name="connsiteX142" fmla="*/ 3723650 w 6686749"/>
                <a:gd name="connsiteY142" fmla="*/ 362301 h 650611"/>
                <a:gd name="connsiteX143" fmla="*/ 3749872 w 6686749"/>
                <a:gd name="connsiteY143" fmla="*/ 364856 h 650611"/>
                <a:gd name="connsiteX144" fmla="*/ 3776095 w 6686749"/>
                <a:gd name="connsiteY144" fmla="*/ 367403 h 650611"/>
                <a:gd name="connsiteX145" fmla="*/ 3802318 w 6686749"/>
                <a:gd name="connsiteY145" fmla="*/ 369957 h 650611"/>
                <a:gd name="connsiteX146" fmla="*/ 3828540 w 6686749"/>
                <a:gd name="connsiteY146" fmla="*/ 372511 h 650611"/>
                <a:gd name="connsiteX147" fmla="*/ 3854763 w 6686749"/>
                <a:gd name="connsiteY147" fmla="*/ 375059 h 650611"/>
                <a:gd name="connsiteX148" fmla="*/ 3880985 w 6686749"/>
                <a:gd name="connsiteY148" fmla="*/ 377613 h 650611"/>
                <a:gd name="connsiteX149" fmla="*/ 3907208 w 6686749"/>
                <a:gd name="connsiteY149" fmla="*/ 380161 h 650611"/>
                <a:gd name="connsiteX150" fmla="*/ 3933430 w 6686749"/>
                <a:gd name="connsiteY150" fmla="*/ 382715 h 650611"/>
                <a:gd name="connsiteX151" fmla="*/ 3959653 w 6686749"/>
                <a:gd name="connsiteY151" fmla="*/ 385262 h 650611"/>
                <a:gd name="connsiteX152" fmla="*/ 3985875 w 6686749"/>
                <a:gd name="connsiteY152" fmla="*/ 387817 h 650611"/>
                <a:gd name="connsiteX153" fmla="*/ 4012098 w 6686749"/>
                <a:gd name="connsiteY153" fmla="*/ 390371 h 650611"/>
                <a:gd name="connsiteX154" fmla="*/ 4038320 w 6686749"/>
                <a:gd name="connsiteY154" fmla="*/ 392918 h 650611"/>
                <a:gd name="connsiteX155" fmla="*/ 4064543 w 6686749"/>
                <a:gd name="connsiteY155" fmla="*/ 395472 h 650611"/>
                <a:gd name="connsiteX156" fmla="*/ 4090766 w 6686749"/>
                <a:gd name="connsiteY156" fmla="*/ 398020 h 650611"/>
                <a:gd name="connsiteX157" fmla="*/ 4116988 w 6686749"/>
                <a:gd name="connsiteY157" fmla="*/ 400574 h 650611"/>
                <a:gd name="connsiteX158" fmla="*/ 4143211 w 6686749"/>
                <a:gd name="connsiteY158" fmla="*/ 403128 h 650611"/>
                <a:gd name="connsiteX159" fmla="*/ 4169433 w 6686749"/>
                <a:gd name="connsiteY159" fmla="*/ 405676 h 650611"/>
                <a:gd name="connsiteX160" fmla="*/ 4195656 w 6686749"/>
                <a:gd name="connsiteY160" fmla="*/ 408230 h 650611"/>
                <a:gd name="connsiteX161" fmla="*/ 4221878 w 6686749"/>
                <a:gd name="connsiteY161" fmla="*/ 410778 h 650611"/>
                <a:gd name="connsiteX162" fmla="*/ 4248101 w 6686749"/>
                <a:gd name="connsiteY162" fmla="*/ 413332 h 650611"/>
                <a:gd name="connsiteX163" fmla="*/ 4274324 w 6686749"/>
                <a:gd name="connsiteY163" fmla="*/ 415879 h 650611"/>
                <a:gd name="connsiteX164" fmla="*/ 4300546 w 6686749"/>
                <a:gd name="connsiteY164" fmla="*/ 418433 h 650611"/>
                <a:gd name="connsiteX165" fmla="*/ 4326769 w 6686749"/>
                <a:gd name="connsiteY165" fmla="*/ 420988 h 650611"/>
                <a:gd name="connsiteX166" fmla="*/ 4352991 w 6686749"/>
                <a:gd name="connsiteY166" fmla="*/ 423535 h 650611"/>
                <a:gd name="connsiteX167" fmla="*/ 4379214 w 6686749"/>
                <a:gd name="connsiteY167" fmla="*/ 426089 h 650611"/>
                <a:gd name="connsiteX168" fmla="*/ 4405436 w 6686749"/>
                <a:gd name="connsiteY168" fmla="*/ 428637 h 650611"/>
                <a:gd name="connsiteX169" fmla="*/ 4431659 w 6686749"/>
                <a:gd name="connsiteY169" fmla="*/ 431191 h 650611"/>
                <a:gd name="connsiteX170" fmla="*/ 4457881 w 6686749"/>
                <a:gd name="connsiteY170" fmla="*/ 433745 h 650611"/>
                <a:gd name="connsiteX171" fmla="*/ 4484104 w 6686749"/>
                <a:gd name="connsiteY171" fmla="*/ 436293 h 650611"/>
                <a:gd name="connsiteX172" fmla="*/ 4510326 w 6686749"/>
                <a:gd name="connsiteY172" fmla="*/ 438847 h 650611"/>
                <a:gd name="connsiteX173" fmla="*/ 4536549 w 6686749"/>
                <a:gd name="connsiteY173" fmla="*/ 441395 h 650611"/>
                <a:gd name="connsiteX174" fmla="*/ 4562772 w 6686749"/>
                <a:gd name="connsiteY174" fmla="*/ 443949 h 650611"/>
                <a:gd name="connsiteX175" fmla="*/ 4588994 w 6686749"/>
                <a:gd name="connsiteY175" fmla="*/ 446496 h 650611"/>
                <a:gd name="connsiteX176" fmla="*/ 4615217 w 6686749"/>
                <a:gd name="connsiteY176" fmla="*/ 449050 h 650611"/>
                <a:gd name="connsiteX177" fmla="*/ 4641439 w 6686749"/>
                <a:gd name="connsiteY177" fmla="*/ 451605 h 650611"/>
                <a:gd name="connsiteX178" fmla="*/ 4667662 w 6686749"/>
                <a:gd name="connsiteY178" fmla="*/ 454152 h 650611"/>
                <a:gd name="connsiteX179" fmla="*/ 4693884 w 6686749"/>
                <a:gd name="connsiteY179" fmla="*/ 456706 h 650611"/>
                <a:gd name="connsiteX180" fmla="*/ 4720107 w 6686749"/>
                <a:gd name="connsiteY180" fmla="*/ 459254 h 650611"/>
                <a:gd name="connsiteX181" fmla="*/ 4746329 w 6686749"/>
                <a:gd name="connsiteY181" fmla="*/ 461808 h 650611"/>
                <a:gd name="connsiteX182" fmla="*/ 4772552 w 6686749"/>
                <a:gd name="connsiteY182" fmla="*/ 464362 h 650611"/>
                <a:gd name="connsiteX183" fmla="*/ 4798774 w 6686749"/>
                <a:gd name="connsiteY183" fmla="*/ 466910 h 650611"/>
                <a:gd name="connsiteX184" fmla="*/ 4824997 w 6686749"/>
                <a:gd name="connsiteY184" fmla="*/ 469464 h 650611"/>
                <a:gd name="connsiteX185" fmla="*/ 4851220 w 6686749"/>
                <a:gd name="connsiteY185" fmla="*/ 472011 h 650611"/>
                <a:gd name="connsiteX186" fmla="*/ 4877442 w 6686749"/>
                <a:gd name="connsiteY186" fmla="*/ 474566 h 650611"/>
                <a:gd name="connsiteX187" fmla="*/ 4903665 w 6686749"/>
                <a:gd name="connsiteY187" fmla="*/ 477113 h 650611"/>
                <a:gd name="connsiteX188" fmla="*/ 4929887 w 6686749"/>
                <a:gd name="connsiteY188" fmla="*/ 479667 h 650611"/>
                <a:gd name="connsiteX189" fmla="*/ 4956110 w 6686749"/>
                <a:gd name="connsiteY189" fmla="*/ 482221 h 650611"/>
                <a:gd name="connsiteX190" fmla="*/ 4982332 w 6686749"/>
                <a:gd name="connsiteY190" fmla="*/ 484769 h 650611"/>
                <a:gd name="connsiteX191" fmla="*/ 5008555 w 6686749"/>
                <a:gd name="connsiteY191" fmla="*/ 487323 h 650611"/>
                <a:gd name="connsiteX192" fmla="*/ 5034777 w 6686749"/>
                <a:gd name="connsiteY192" fmla="*/ 489871 h 650611"/>
                <a:gd name="connsiteX193" fmla="*/ 5061000 w 6686749"/>
                <a:gd name="connsiteY193" fmla="*/ 492425 h 650611"/>
                <a:gd name="connsiteX194" fmla="*/ 5087222 w 6686749"/>
                <a:gd name="connsiteY194" fmla="*/ 494979 h 650611"/>
                <a:gd name="connsiteX195" fmla="*/ 5113445 w 6686749"/>
                <a:gd name="connsiteY195" fmla="*/ 497527 h 650611"/>
                <a:gd name="connsiteX196" fmla="*/ 5139668 w 6686749"/>
                <a:gd name="connsiteY196" fmla="*/ 500081 h 650611"/>
                <a:gd name="connsiteX197" fmla="*/ 5165890 w 6686749"/>
                <a:gd name="connsiteY197" fmla="*/ 502628 h 650611"/>
                <a:gd name="connsiteX198" fmla="*/ 5192113 w 6686749"/>
                <a:gd name="connsiteY198" fmla="*/ 505182 h 650611"/>
                <a:gd name="connsiteX199" fmla="*/ 5218335 w 6686749"/>
                <a:gd name="connsiteY199" fmla="*/ 507730 h 650611"/>
                <a:gd name="connsiteX200" fmla="*/ 5244558 w 6686749"/>
                <a:gd name="connsiteY200" fmla="*/ 510284 h 650611"/>
                <a:gd name="connsiteX201" fmla="*/ 5270780 w 6686749"/>
                <a:gd name="connsiteY201" fmla="*/ 512838 h 650611"/>
                <a:gd name="connsiteX202" fmla="*/ 5297003 w 6686749"/>
                <a:gd name="connsiteY202" fmla="*/ 515386 h 650611"/>
                <a:gd name="connsiteX203" fmla="*/ 5323225 w 6686749"/>
                <a:gd name="connsiteY203" fmla="*/ 517940 h 650611"/>
                <a:gd name="connsiteX204" fmla="*/ 5349448 w 6686749"/>
                <a:gd name="connsiteY204" fmla="*/ 520488 h 650611"/>
                <a:gd name="connsiteX205" fmla="*/ 5375671 w 6686749"/>
                <a:gd name="connsiteY205" fmla="*/ 523042 h 650611"/>
                <a:gd name="connsiteX206" fmla="*/ 5401893 w 6686749"/>
                <a:gd name="connsiteY206" fmla="*/ 525596 h 650611"/>
                <a:gd name="connsiteX207" fmla="*/ 5428116 w 6686749"/>
                <a:gd name="connsiteY207" fmla="*/ 528144 h 650611"/>
                <a:gd name="connsiteX208" fmla="*/ 5454338 w 6686749"/>
                <a:gd name="connsiteY208" fmla="*/ 530698 h 650611"/>
                <a:gd name="connsiteX209" fmla="*/ 5480561 w 6686749"/>
                <a:gd name="connsiteY209" fmla="*/ 533245 h 650611"/>
                <a:gd name="connsiteX210" fmla="*/ 5506783 w 6686749"/>
                <a:gd name="connsiteY210" fmla="*/ 535799 h 650611"/>
                <a:gd name="connsiteX211" fmla="*/ 5533006 w 6686749"/>
                <a:gd name="connsiteY211" fmla="*/ 538347 h 650611"/>
                <a:gd name="connsiteX212" fmla="*/ 5559228 w 6686749"/>
                <a:gd name="connsiteY212" fmla="*/ 540901 h 650611"/>
                <a:gd name="connsiteX213" fmla="*/ 5585451 w 6686749"/>
                <a:gd name="connsiteY213" fmla="*/ 543455 h 650611"/>
                <a:gd name="connsiteX214" fmla="*/ 5611673 w 6686749"/>
                <a:gd name="connsiteY214" fmla="*/ 546003 h 650611"/>
                <a:gd name="connsiteX215" fmla="*/ 5637896 w 6686749"/>
                <a:gd name="connsiteY215" fmla="*/ 548557 h 650611"/>
                <a:gd name="connsiteX216" fmla="*/ 5664119 w 6686749"/>
                <a:gd name="connsiteY216" fmla="*/ 551105 h 650611"/>
                <a:gd name="connsiteX217" fmla="*/ 5690341 w 6686749"/>
                <a:gd name="connsiteY217" fmla="*/ 553659 h 650611"/>
                <a:gd name="connsiteX218" fmla="*/ 5716564 w 6686749"/>
                <a:gd name="connsiteY218" fmla="*/ 556213 h 650611"/>
                <a:gd name="connsiteX219" fmla="*/ 5742786 w 6686749"/>
                <a:gd name="connsiteY219" fmla="*/ 558761 h 650611"/>
                <a:gd name="connsiteX220" fmla="*/ 5769009 w 6686749"/>
                <a:gd name="connsiteY220" fmla="*/ 561315 h 650611"/>
                <a:gd name="connsiteX221" fmla="*/ 5795231 w 6686749"/>
                <a:gd name="connsiteY221" fmla="*/ 563862 h 650611"/>
                <a:gd name="connsiteX222" fmla="*/ 5821454 w 6686749"/>
                <a:gd name="connsiteY222" fmla="*/ 566416 h 650611"/>
                <a:gd name="connsiteX223" fmla="*/ 5847676 w 6686749"/>
                <a:gd name="connsiteY223" fmla="*/ 568964 h 650611"/>
                <a:gd name="connsiteX224" fmla="*/ 5873899 w 6686749"/>
                <a:gd name="connsiteY224" fmla="*/ 571518 h 650611"/>
                <a:gd name="connsiteX225" fmla="*/ 5900121 w 6686749"/>
                <a:gd name="connsiteY225" fmla="*/ 574072 h 650611"/>
                <a:gd name="connsiteX226" fmla="*/ 5926344 w 6686749"/>
                <a:gd name="connsiteY226" fmla="*/ 576620 h 650611"/>
                <a:gd name="connsiteX227" fmla="*/ 5952567 w 6686749"/>
                <a:gd name="connsiteY227" fmla="*/ 579174 h 650611"/>
                <a:gd name="connsiteX228" fmla="*/ 5978789 w 6686749"/>
                <a:gd name="connsiteY228" fmla="*/ 581722 h 650611"/>
                <a:gd name="connsiteX229" fmla="*/ 6005012 w 6686749"/>
                <a:gd name="connsiteY229" fmla="*/ 584276 h 650611"/>
                <a:gd name="connsiteX230" fmla="*/ 6031234 w 6686749"/>
                <a:gd name="connsiteY230" fmla="*/ 586830 h 650611"/>
                <a:gd name="connsiteX231" fmla="*/ 6057457 w 6686749"/>
                <a:gd name="connsiteY231" fmla="*/ 589377 h 650611"/>
                <a:gd name="connsiteX232" fmla="*/ 6083679 w 6686749"/>
                <a:gd name="connsiteY232" fmla="*/ 591932 h 650611"/>
                <a:gd name="connsiteX233" fmla="*/ 6109902 w 6686749"/>
                <a:gd name="connsiteY233" fmla="*/ 594479 h 650611"/>
                <a:gd name="connsiteX234" fmla="*/ 6136124 w 6686749"/>
                <a:gd name="connsiteY234" fmla="*/ 597033 h 650611"/>
                <a:gd name="connsiteX235" fmla="*/ 6162347 w 6686749"/>
                <a:gd name="connsiteY235" fmla="*/ 599581 h 650611"/>
                <a:gd name="connsiteX236" fmla="*/ 6188569 w 6686749"/>
                <a:gd name="connsiteY236" fmla="*/ 602135 h 650611"/>
                <a:gd name="connsiteX237" fmla="*/ 6214792 w 6686749"/>
                <a:gd name="connsiteY237" fmla="*/ 604689 h 650611"/>
                <a:gd name="connsiteX238" fmla="*/ 6241015 w 6686749"/>
                <a:gd name="connsiteY238" fmla="*/ 607237 h 650611"/>
                <a:gd name="connsiteX239" fmla="*/ 6267237 w 6686749"/>
                <a:gd name="connsiteY239" fmla="*/ 609791 h 650611"/>
                <a:gd name="connsiteX240" fmla="*/ 6293460 w 6686749"/>
                <a:gd name="connsiteY240" fmla="*/ 612338 h 650611"/>
                <a:gd name="connsiteX241" fmla="*/ 6319682 w 6686749"/>
                <a:gd name="connsiteY241" fmla="*/ 614893 h 650611"/>
                <a:gd name="connsiteX242" fmla="*/ 6345905 w 6686749"/>
                <a:gd name="connsiteY242" fmla="*/ 617447 h 650611"/>
                <a:gd name="connsiteX243" fmla="*/ 6372127 w 6686749"/>
                <a:gd name="connsiteY243" fmla="*/ 619994 h 650611"/>
                <a:gd name="connsiteX244" fmla="*/ 6398350 w 6686749"/>
                <a:gd name="connsiteY244" fmla="*/ 622548 h 650611"/>
                <a:gd name="connsiteX245" fmla="*/ 6424572 w 6686749"/>
                <a:gd name="connsiteY245" fmla="*/ 625096 h 650611"/>
                <a:gd name="connsiteX246" fmla="*/ 6450795 w 6686749"/>
                <a:gd name="connsiteY246" fmla="*/ 627650 h 650611"/>
                <a:gd name="connsiteX247" fmla="*/ 6477018 w 6686749"/>
                <a:gd name="connsiteY247" fmla="*/ 630198 h 650611"/>
                <a:gd name="connsiteX248" fmla="*/ 6503240 w 6686749"/>
                <a:gd name="connsiteY248" fmla="*/ 632752 h 650611"/>
                <a:gd name="connsiteX249" fmla="*/ 6529463 w 6686749"/>
                <a:gd name="connsiteY249" fmla="*/ 635306 h 650611"/>
                <a:gd name="connsiteX250" fmla="*/ 6555685 w 6686749"/>
                <a:gd name="connsiteY250" fmla="*/ 637854 h 650611"/>
                <a:gd name="connsiteX251" fmla="*/ 6581908 w 6686749"/>
                <a:gd name="connsiteY251" fmla="*/ 640408 h 650611"/>
                <a:gd name="connsiteX252" fmla="*/ 6608130 w 6686749"/>
                <a:gd name="connsiteY252" fmla="*/ 642955 h 650611"/>
                <a:gd name="connsiteX253" fmla="*/ 6634353 w 6686749"/>
                <a:gd name="connsiteY253" fmla="*/ 645510 h 650611"/>
                <a:gd name="connsiteX254" fmla="*/ 6660575 w 6686749"/>
                <a:gd name="connsiteY254" fmla="*/ 648057 h 650611"/>
                <a:gd name="connsiteX255" fmla="*/ 6686798 w 6686749"/>
                <a:gd name="connsiteY255" fmla="*/ 650611 h 65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650611">
                  <a:moveTo>
                    <a:pt x="48" y="0"/>
                  </a:moveTo>
                  <a:lnTo>
                    <a:pt x="26271" y="2554"/>
                  </a:lnTo>
                  <a:lnTo>
                    <a:pt x="52493" y="5108"/>
                  </a:lnTo>
                  <a:lnTo>
                    <a:pt x="78716" y="7656"/>
                  </a:lnTo>
                  <a:lnTo>
                    <a:pt x="104938" y="10210"/>
                  </a:lnTo>
                  <a:lnTo>
                    <a:pt x="131161" y="12758"/>
                  </a:lnTo>
                  <a:lnTo>
                    <a:pt x="157383" y="15312"/>
                  </a:lnTo>
                  <a:lnTo>
                    <a:pt x="183606" y="17866"/>
                  </a:lnTo>
                  <a:lnTo>
                    <a:pt x="209828" y="20413"/>
                  </a:lnTo>
                  <a:lnTo>
                    <a:pt x="236051" y="22968"/>
                  </a:lnTo>
                  <a:lnTo>
                    <a:pt x="262273" y="25515"/>
                  </a:lnTo>
                  <a:lnTo>
                    <a:pt x="288496" y="28069"/>
                  </a:lnTo>
                  <a:lnTo>
                    <a:pt x="314719" y="30617"/>
                  </a:lnTo>
                  <a:lnTo>
                    <a:pt x="340941" y="33171"/>
                  </a:lnTo>
                  <a:lnTo>
                    <a:pt x="367164" y="35725"/>
                  </a:lnTo>
                  <a:lnTo>
                    <a:pt x="393386" y="38273"/>
                  </a:lnTo>
                  <a:lnTo>
                    <a:pt x="419609" y="40827"/>
                  </a:lnTo>
                  <a:lnTo>
                    <a:pt x="445831" y="43375"/>
                  </a:lnTo>
                  <a:lnTo>
                    <a:pt x="472054" y="45929"/>
                  </a:lnTo>
                  <a:lnTo>
                    <a:pt x="498276" y="48483"/>
                  </a:lnTo>
                  <a:lnTo>
                    <a:pt x="524499" y="51030"/>
                  </a:lnTo>
                  <a:lnTo>
                    <a:pt x="550722" y="53584"/>
                  </a:lnTo>
                  <a:lnTo>
                    <a:pt x="576944" y="56132"/>
                  </a:lnTo>
                  <a:lnTo>
                    <a:pt x="603167" y="58686"/>
                  </a:lnTo>
                  <a:lnTo>
                    <a:pt x="629389" y="61234"/>
                  </a:lnTo>
                  <a:lnTo>
                    <a:pt x="655612" y="63788"/>
                  </a:lnTo>
                  <a:lnTo>
                    <a:pt x="681834" y="66342"/>
                  </a:lnTo>
                  <a:lnTo>
                    <a:pt x="708057" y="68890"/>
                  </a:lnTo>
                  <a:lnTo>
                    <a:pt x="734279" y="71444"/>
                  </a:lnTo>
                  <a:lnTo>
                    <a:pt x="760502" y="73991"/>
                  </a:lnTo>
                  <a:lnTo>
                    <a:pt x="786724" y="76546"/>
                  </a:lnTo>
                  <a:lnTo>
                    <a:pt x="812947" y="79100"/>
                  </a:lnTo>
                  <a:lnTo>
                    <a:pt x="839170" y="81647"/>
                  </a:lnTo>
                  <a:lnTo>
                    <a:pt x="865392" y="84201"/>
                  </a:lnTo>
                  <a:lnTo>
                    <a:pt x="891615" y="86749"/>
                  </a:lnTo>
                  <a:lnTo>
                    <a:pt x="917837" y="89303"/>
                  </a:lnTo>
                  <a:lnTo>
                    <a:pt x="944060" y="91851"/>
                  </a:lnTo>
                  <a:lnTo>
                    <a:pt x="970282" y="94405"/>
                  </a:lnTo>
                  <a:lnTo>
                    <a:pt x="996505" y="96959"/>
                  </a:lnTo>
                  <a:lnTo>
                    <a:pt x="1022727" y="99507"/>
                  </a:lnTo>
                  <a:lnTo>
                    <a:pt x="1048950" y="102061"/>
                  </a:lnTo>
                  <a:lnTo>
                    <a:pt x="1075173" y="104608"/>
                  </a:lnTo>
                  <a:lnTo>
                    <a:pt x="1101395" y="107163"/>
                  </a:lnTo>
                  <a:lnTo>
                    <a:pt x="1127618" y="109717"/>
                  </a:lnTo>
                  <a:lnTo>
                    <a:pt x="1153840" y="112264"/>
                  </a:lnTo>
                  <a:lnTo>
                    <a:pt x="1180063" y="114818"/>
                  </a:lnTo>
                  <a:lnTo>
                    <a:pt x="1206285" y="117366"/>
                  </a:lnTo>
                  <a:lnTo>
                    <a:pt x="1232508" y="119920"/>
                  </a:lnTo>
                  <a:lnTo>
                    <a:pt x="1258730" y="122468"/>
                  </a:lnTo>
                  <a:lnTo>
                    <a:pt x="1284953" y="125022"/>
                  </a:lnTo>
                  <a:lnTo>
                    <a:pt x="1311175" y="127576"/>
                  </a:lnTo>
                  <a:lnTo>
                    <a:pt x="1337398" y="130124"/>
                  </a:lnTo>
                  <a:lnTo>
                    <a:pt x="1363621" y="132678"/>
                  </a:lnTo>
                  <a:lnTo>
                    <a:pt x="1389843" y="135225"/>
                  </a:lnTo>
                  <a:lnTo>
                    <a:pt x="1416066" y="137779"/>
                  </a:lnTo>
                  <a:lnTo>
                    <a:pt x="1442288" y="140334"/>
                  </a:lnTo>
                  <a:lnTo>
                    <a:pt x="1468511" y="142881"/>
                  </a:lnTo>
                  <a:lnTo>
                    <a:pt x="1494733" y="145435"/>
                  </a:lnTo>
                  <a:lnTo>
                    <a:pt x="1520956" y="147983"/>
                  </a:lnTo>
                  <a:lnTo>
                    <a:pt x="1547178" y="150537"/>
                  </a:lnTo>
                  <a:lnTo>
                    <a:pt x="1573401" y="153085"/>
                  </a:lnTo>
                  <a:lnTo>
                    <a:pt x="1599623" y="155639"/>
                  </a:lnTo>
                  <a:lnTo>
                    <a:pt x="1625846" y="158193"/>
                  </a:lnTo>
                  <a:lnTo>
                    <a:pt x="1652069" y="160740"/>
                  </a:lnTo>
                  <a:lnTo>
                    <a:pt x="1678291" y="163295"/>
                  </a:lnTo>
                  <a:lnTo>
                    <a:pt x="1704514" y="165842"/>
                  </a:lnTo>
                  <a:lnTo>
                    <a:pt x="1730736" y="168396"/>
                  </a:lnTo>
                  <a:lnTo>
                    <a:pt x="1756959" y="170950"/>
                  </a:lnTo>
                  <a:lnTo>
                    <a:pt x="1783181" y="173498"/>
                  </a:lnTo>
                  <a:lnTo>
                    <a:pt x="1809404" y="176052"/>
                  </a:lnTo>
                  <a:lnTo>
                    <a:pt x="1835626" y="178600"/>
                  </a:lnTo>
                  <a:lnTo>
                    <a:pt x="1861849" y="181154"/>
                  </a:lnTo>
                  <a:lnTo>
                    <a:pt x="1888071" y="183702"/>
                  </a:lnTo>
                  <a:lnTo>
                    <a:pt x="1914294" y="186256"/>
                  </a:lnTo>
                  <a:lnTo>
                    <a:pt x="1940517" y="188810"/>
                  </a:lnTo>
                  <a:lnTo>
                    <a:pt x="1966739" y="191357"/>
                  </a:lnTo>
                  <a:lnTo>
                    <a:pt x="1992962" y="193912"/>
                  </a:lnTo>
                  <a:lnTo>
                    <a:pt x="2019184" y="196459"/>
                  </a:lnTo>
                  <a:lnTo>
                    <a:pt x="2045407" y="199013"/>
                  </a:lnTo>
                  <a:lnTo>
                    <a:pt x="2071629" y="201567"/>
                  </a:lnTo>
                  <a:lnTo>
                    <a:pt x="2097852" y="204115"/>
                  </a:lnTo>
                  <a:lnTo>
                    <a:pt x="2124074" y="206669"/>
                  </a:lnTo>
                  <a:lnTo>
                    <a:pt x="2150297" y="209217"/>
                  </a:lnTo>
                  <a:lnTo>
                    <a:pt x="2176520" y="211771"/>
                  </a:lnTo>
                  <a:lnTo>
                    <a:pt x="2202742" y="214318"/>
                  </a:lnTo>
                  <a:lnTo>
                    <a:pt x="2228965" y="216873"/>
                  </a:lnTo>
                  <a:lnTo>
                    <a:pt x="2255187" y="219427"/>
                  </a:lnTo>
                  <a:lnTo>
                    <a:pt x="2281410" y="221974"/>
                  </a:lnTo>
                  <a:lnTo>
                    <a:pt x="2307632" y="224528"/>
                  </a:lnTo>
                  <a:lnTo>
                    <a:pt x="2333855" y="227076"/>
                  </a:lnTo>
                  <a:lnTo>
                    <a:pt x="2360077" y="229630"/>
                  </a:lnTo>
                  <a:lnTo>
                    <a:pt x="2386300" y="232184"/>
                  </a:lnTo>
                  <a:lnTo>
                    <a:pt x="2412523" y="234732"/>
                  </a:lnTo>
                  <a:lnTo>
                    <a:pt x="2438745" y="237286"/>
                  </a:lnTo>
                  <a:lnTo>
                    <a:pt x="2464968" y="239834"/>
                  </a:lnTo>
                  <a:lnTo>
                    <a:pt x="2491190" y="242388"/>
                  </a:lnTo>
                  <a:lnTo>
                    <a:pt x="2517413" y="244935"/>
                  </a:lnTo>
                  <a:lnTo>
                    <a:pt x="2543635" y="247490"/>
                  </a:lnTo>
                  <a:lnTo>
                    <a:pt x="2569858" y="250044"/>
                  </a:lnTo>
                  <a:lnTo>
                    <a:pt x="2596080" y="252591"/>
                  </a:lnTo>
                  <a:lnTo>
                    <a:pt x="2622303" y="255145"/>
                  </a:lnTo>
                  <a:lnTo>
                    <a:pt x="2648525" y="257693"/>
                  </a:lnTo>
                  <a:lnTo>
                    <a:pt x="2674748" y="260247"/>
                  </a:lnTo>
                  <a:lnTo>
                    <a:pt x="2700971" y="262801"/>
                  </a:lnTo>
                  <a:lnTo>
                    <a:pt x="2727193" y="265349"/>
                  </a:lnTo>
                  <a:lnTo>
                    <a:pt x="2753416" y="267903"/>
                  </a:lnTo>
                  <a:lnTo>
                    <a:pt x="2779638" y="270451"/>
                  </a:lnTo>
                  <a:lnTo>
                    <a:pt x="2805861" y="273005"/>
                  </a:lnTo>
                  <a:lnTo>
                    <a:pt x="2832083" y="275552"/>
                  </a:lnTo>
                  <a:lnTo>
                    <a:pt x="2858306" y="278106"/>
                  </a:lnTo>
                  <a:lnTo>
                    <a:pt x="2884528" y="280661"/>
                  </a:lnTo>
                  <a:lnTo>
                    <a:pt x="2910751" y="283208"/>
                  </a:lnTo>
                  <a:lnTo>
                    <a:pt x="2936973" y="285762"/>
                  </a:lnTo>
                  <a:lnTo>
                    <a:pt x="2963196" y="288310"/>
                  </a:lnTo>
                  <a:lnTo>
                    <a:pt x="2989419" y="290864"/>
                  </a:lnTo>
                  <a:lnTo>
                    <a:pt x="3015641" y="293412"/>
                  </a:lnTo>
                  <a:lnTo>
                    <a:pt x="3041864" y="295966"/>
                  </a:lnTo>
                  <a:lnTo>
                    <a:pt x="3068086" y="298520"/>
                  </a:lnTo>
                  <a:lnTo>
                    <a:pt x="3094309" y="301068"/>
                  </a:lnTo>
                  <a:lnTo>
                    <a:pt x="3120531" y="303622"/>
                  </a:lnTo>
                  <a:lnTo>
                    <a:pt x="3146754" y="306169"/>
                  </a:lnTo>
                  <a:lnTo>
                    <a:pt x="3172976" y="308723"/>
                  </a:lnTo>
                  <a:lnTo>
                    <a:pt x="3199199" y="311277"/>
                  </a:lnTo>
                  <a:lnTo>
                    <a:pt x="3225421" y="313825"/>
                  </a:lnTo>
                  <a:lnTo>
                    <a:pt x="3251644" y="316379"/>
                  </a:lnTo>
                  <a:lnTo>
                    <a:pt x="3277867" y="318927"/>
                  </a:lnTo>
                  <a:lnTo>
                    <a:pt x="3304089" y="321481"/>
                  </a:lnTo>
                  <a:lnTo>
                    <a:pt x="3330312" y="324029"/>
                  </a:lnTo>
                  <a:lnTo>
                    <a:pt x="3356534" y="326583"/>
                  </a:lnTo>
                  <a:lnTo>
                    <a:pt x="3382757" y="329137"/>
                  </a:lnTo>
                  <a:lnTo>
                    <a:pt x="3408979" y="331684"/>
                  </a:lnTo>
                  <a:lnTo>
                    <a:pt x="3435202" y="334239"/>
                  </a:lnTo>
                  <a:lnTo>
                    <a:pt x="3461424" y="336786"/>
                  </a:lnTo>
                  <a:lnTo>
                    <a:pt x="3487647" y="339340"/>
                  </a:lnTo>
                  <a:lnTo>
                    <a:pt x="3513870" y="341894"/>
                  </a:lnTo>
                  <a:lnTo>
                    <a:pt x="3540092" y="344442"/>
                  </a:lnTo>
                  <a:lnTo>
                    <a:pt x="3566315" y="346996"/>
                  </a:lnTo>
                  <a:lnTo>
                    <a:pt x="3592537" y="349544"/>
                  </a:lnTo>
                  <a:lnTo>
                    <a:pt x="3618760" y="352098"/>
                  </a:lnTo>
                  <a:lnTo>
                    <a:pt x="3644982" y="354646"/>
                  </a:lnTo>
                  <a:lnTo>
                    <a:pt x="3671205" y="357200"/>
                  </a:lnTo>
                  <a:lnTo>
                    <a:pt x="3697427" y="359754"/>
                  </a:lnTo>
                  <a:lnTo>
                    <a:pt x="3723650" y="362301"/>
                  </a:lnTo>
                  <a:lnTo>
                    <a:pt x="3749872" y="364856"/>
                  </a:lnTo>
                  <a:lnTo>
                    <a:pt x="3776095" y="367403"/>
                  </a:lnTo>
                  <a:lnTo>
                    <a:pt x="3802318" y="369957"/>
                  </a:lnTo>
                  <a:lnTo>
                    <a:pt x="3828540" y="372511"/>
                  </a:lnTo>
                  <a:lnTo>
                    <a:pt x="3854763" y="375059"/>
                  </a:lnTo>
                  <a:lnTo>
                    <a:pt x="3880985" y="377613"/>
                  </a:lnTo>
                  <a:lnTo>
                    <a:pt x="3907208" y="380161"/>
                  </a:lnTo>
                  <a:lnTo>
                    <a:pt x="3933430" y="382715"/>
                  </a:lnTo>
                  <a:lnTo>
                    <a:pt x="3959653" y="385262"/>
                  </a:lnTo>
                  <a:lnTo>
                    <a:pt x="3985875" y="387817"/>
                  </a:lnTo>
                  <a:lnTo>
                    <a:pt x="4012098" y="390371"/>
                  </a:lnTo>
                  <a:lnTo>
                    <a:pt x="4038320" y="392918"/>
                  </a:lnTo>
                  <a:lnTo>
                    <a:pt x="4064543" y="395472"/>
                  </a:lnTo>
                  <a:lnTo>
                    <a:pt x="4090766" y="398020"/>
                  </a:lnTo>
                  <a:lnTo>
                    <a:pt x="4116988" y="400574"/>
                  </a:lnTo>
                  <a:lnTo>
                    <a:pt x="4143211" y="403128"/>
                  </a:lnTo>
                  <a:lnTo>
                    <a:pt x="4169433" y="405676"/>
                  </a:lnTo>
                  <a:lnTo>
                    <a:pt x="4195656" y="408230"/>
                  </a:lnTo>
                  <a:lnTo>
                    <a:pt x="4221878" y="410778"/>
                  </a:lnTo>
                  <a:lnTo>
                    <a:pt x="4248101" y="413332"/>
                  </a:lnTo>
                  <a:lnTo>
                    <a:pt x="4274324" y="415879"/>
                  </a:lnTo>
                  <a:lnTo>
                    <a:pt x="4300546" y="418433"/>
                  </a:lnTo>
                  <a:lnTo>
                    <a:pt x="4326769" y="420988"/>
                  </a:lnTo>
                  <a:lnTo>
                    <a:pt x="4352991" y="423535"/>
                  </a:lnTo>
                  <a:lnTo>
                    <a:pt x="4379214" y="426089"/>
                  </a:lnTo>
                  <a:lnTo>
                    <a:pt x="4405436" y="428637"/>
                  </a:lnTo>
                  <a:lnTo>
                    <a:pt x="4431659" y="431191"/>
                  </a:lnTo>
                  <a:lnTo>
                    <a:pt x="4457881" y="433745"/>
                  </a:lnTo>
                  <a:lnTo>
                    <a:pt x="4484104" y="436293"/>
                  </a:lnTo>
                  <a:lnTo>
                    <a:pt x="4510326" y="438847"/>
                  </a:lnTo>
                  <a:lnTo>
                    <a:pt x="4536549" y="441395"/>
                  </a:lnTo>
                  <a:lnTo>
                    <a:pt x="4562772" y="443949"/>
                  </a:lnTo>
                  <a:lnTo>
                    <a:pt x="4588994" y="446496"/>
                  </a:lnTo>
                  <a:lnTo>
                    <a:pt x="4615217" y="449050"/>
                  </a:lnTo>
                  <a:lnTo>
                    <a:pt x="4641439" y="451605"/>
                  </a:lnTo>
                  <a:lnTo>
                    <a:pt x="4667662" y="454152"/>
                  </a:lnTo>
                  <a:lnTo>
                    <a:pt x="4693884" y="456706"/>
                  </a:lnTo>
                  <a:lnTo>
                    <a:pt x="4720107" y="459254"/>
                  </a:lnTo>
                  <a:lnTo>
                    <a:pt x="4746329" y="461808"/>
                  </a:lnTo>
                  <a:lnTo>
                    <a:pt x="4772552" y="464362"/>
                  </a:lnTo>
                  <a:lnTo>
                    <a:pt x="4798774" y="466910"/>
                  </a:lnTo>
                  <a:lnTo>
                    <a:pt x="4824997" y="469464"/>
                  </a:lnTo>
                  <a:lnTo>
                    <a:pt x="4851220" y="472011"/>
                  </a:lnTo>
                  <a:lnTo>
                    <a:pt x="4877442" y="474566"/>
                  </a:lnTo>
                  <a:lnTo>
                    <a:pt x="4903665" y="477113"/>
                  </a:lnTo>
                  <a:lnTo>
                    <a:pt x="4929887" y="479667"/>
                  </a:lnTo>
                  <a:lnTo>
                    <a:pt x="4956110" y="482221"/>
                  </a:lnTo>
                  <a:lnTo>
                    <a:pt x="4982332" y="484769"/>
                  </a:lnTo>
                  <a:lnTo>
                    <a:pt x="5008555" y="487323"/>
                  </a:lnTo>
                  <a:lnTo>
                    <a:pt x="5034777" y="489871"/>
                  </a:lnTo>
                  <a:lnTo>
                    <a:pt x="5061000" y="492425"/>
                  </a:lnTo>
                  <a:lnTo>
                    <a:pt x="5087222" y="494979"/>
                  </a:lnTo>
                  <a:lnTo>
                    <a:pt x="5113445" y="497527"/>
                  </a:lnTo>
                  <a:lnTo>
                    <a:pt x="5139668" y="500081"/>
                  </a:lnTo>
                  <a:lnTo>
                    <a:pt x="5165890" y="502628"/>
                  </a:lnTo>
                  <a:lnTo>
                    <a:pt x="5192113" y="505182"/>
                  </a:lnTo>
                  <a:lnTo>
                    <a:pt x="5218335" y="507730"/>
                  </a:lnTo>
                  <a:lnTo>
                    <a:pt x="5244558" y="510284"/>
                  </a:lnTo>
                  <a:lnTo>
                    <a:pt x="5270780" y="512838"/>
                  </a:lnTo>
                  <a:lnTo>
                    <a:pt x="5297003" y="515386"/>
                  </a:lnTo>
                  <a:lnTo>
                    <a:pt x="5323225" y="517940"/>
                  </a:lnTo>
                  <a:lnTo>
                    <a:pt x="5349448" y="520488"/>
                  </a:lnTo>
                  <a:lnTo>
                    <a:pt x="5375671" y="523042"/>
                  </a:lnTo>
                  <a:lnTo>
                    <a:pt x="5401893" y="525596"/>
                  </a:lnTo>
                  <a:lnTo>
                    <a:pt x="5428116" y="528144"/>
                  </a:lnTo>
                  <a:lnTo>
                    <a:pt x="5454338" y="530698"/>
                  </a:lnTo>
                  <a:lnTo>
                    <a:pt x="5480561" y="533245"/>
                  </a:lnTo>
                  <a:lnTo>
                    <a:pt x="5506783" y="535799"/>
                  </a:lnTo>
                  <a:lnTo>
                    <a:pt x="5533006" y="538347"/>
                  </a:lnTo>
                  <a:lnTo>
                    <a:pt x="5559228" y="540901"/>
                  </a:lnTo>
                  <a:lnTo>
                    <a:pt x="5585451" y="543455"/>
                  </a:lnTo>
                  <a:lnTo>
                    <a:pt x="5611673" y="546003"/>
                  </a:lnTo>
                  <a:lnTo>
                    <a:pt x="5637896" y="548557"/>
                  </a:lnTo>
                  <a:lnTo>
                    <a:pt x="5664119" y="551105"/>
                  </a:lnTo>
                  <a:lnTo>
                    <a:pt x="5690341" y="553659"/>
                  </a:lnTo>
                  <a:lnTo>
                    <a:pt x="5716564" y="556213"/>
                  </a:lnTo>
                  <a:lnTo>
                    <a:pt x="5742786" y="558761"/>
                  </a:lnTo>
                  <a:lnTo>
                    <a:pt x="5769009" y="561315"/>
                  </a:lnTo>
                  <a:lnTo>
                    <a:pt x="5795231" y="563862"/>
                  </a:lnTo>
                  <a:lnTo>
                    <a:pt x="5821454" y="566416"/>
                  </a:lnTo>
                  <a:lnTo>
                    <a:pt x="5847676" y="568964"/>
                  </a:lnTo>
                  <a:lnTo>
                    <a:pt x="5873899" y="571518"/>
                  </a:lnTo>
                  <a:lnTo>
                    <a:pt x="5900121" y="574072"/>
                  </a:lnTo>
                  <a:lnTo>
                    <a:pt x="5926344" y="576620"/>
                  </a:lnTo>
                  <a:lnTo>
                    <a:pt x="5952567" y="579174"/>
                  </a:lnTo>
                  <a:lnTo>
                    <a:pt x="5978789" y="581722"/>
                  </a:lnTo>
                  <a:lnTo>
                    <a:pt x="6005012" y="584276"/>
                  </a:lnTo>
                  <a:lnTo>
                    <a:pt x="6031234" y="586830"/>
                  </a:lnTo>
                  <a:lnTo>
                    <a:pt x="6057457" y="589377"/>
                  </a:lnTo>
                  <a:lnTo>
                    <a:pt x="6083679" y="591932"/>
                  </a:lnTo>
                  <a:lnTo>
                    <a:pt x="6109902" y="594479"/>
                  </a:lnTo>
                  <a:lnTo>
                    <a:pt x="6136124" y="597033"/>
                  </a:lnTo>
                  <a:lnTo>
                    <a:pt x="6162347" y="599581"/>
                  </a:lnTo>
                  <a:lnTo>
                    <a:pt x="6188569" y="602135"/>
                  </a:lnTo>
                  <a:lnTo>
                    <a:pt x="6214792" y="604689"/>
                  </a:lnTo>
                  <a:lnTo>
                    <a:pt x="6241015" y="607237"/>
                  </a:lnTo>
                  <a:lnTo>
                    <a:pt x="6267237" y="609791"/>
                  </a:lnTo>
                  <a:lnTo>
                    <a:pt x="6293460" y="612338"/>
                  </a:lnTo>
                  <a:lnTo>
                    <a:pt x="6319682" y="614893"/>
                  </a:lnTo>
                  <a:lnTo>
                    <a:pt x="6345905" y="617447"/>
                  </a:lnTo>
                  <a:lnTo>
                    <a:pt x="6372127" y="619994"/>
                  </a:lnTo>
                  <a:lnTo>
                    <a:pt x="6398350" y="622548"/>
                  </a:lnTo>
                  <a:lnTo>
                    <a:pt x="6424572" y="625096"/>
                  </a:lnTo>
                  <a:lnTo>
                    <a:pt x="6450795" y="627650"/>
                  </a:lnTo>
                  <a:lnTo>
                    <a:pt x="6477018" y="630198"/>
                  </a:lnTo>
                  <a:lnTo>
                    <a:pt x="6503240" y="632752"/>
                  </a:lnTo>
                  <a:lnTo>
                    <a:pt x="6529463" y="635306"/>
                  </a:lnTo>
                  <a:lnTo>
                    <a:pt x="6555685" y="637854"/>
                  </a:lnTo>
                  <a:lnTo>
                    <a:pt x="6581908" y="640408"/>
                  </a:lnTo>
                  <a:lnTo>
                    <a:pt x="6608130" y="642955"/>
                  </a:lnTo>
                  <a:lnTo>
                    <a:pt x="6634353" y="645510"/>
                  </a:lnTo>
                  <a:lnTo>
                    <a:pt x="6660575" y="648057"/>
                  </a:lnTo>
                  <a:lnTo>
                    <a:pt x="6686798" y="650611"/>
                  </a:lnTo>
                </a:path>
              </a:pathLst>
            </a:custGeom>
            <a:noFill/>
            <a:ln w="5244" cap="sq">
              <a:solidFill>
                <a:srgbClr val="59A14F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58A297F-0771-D778-1196-2D20FE3DAC9E}"/>
                </a:ext>
              </a:extLst>
            </p:cNvPr>
            <p:cNvSpPr/>
            <p:nvPr/>
          </p:nvSpPr>
          <p:spPr>
            <a:xfrm>
              <a:off x="935216" y="3776229"/>
              <a:ext cx="6686749" cy="575212"/>
            </a:xfrm>
            <a:custGeom>
              <a:avLst/>
              <a:gdLst>
                <a:gd name="connsiteX0" fmla="*/ 48 w 6686749"/>
                <a:gd name="connsiteY0" fmla="*/ 0 h 575212"/>
                <a:gd name="connsiteX1" fmla="*/ 26271 w 6686749"/>
                <a:gd name="connsiteY1" fmla="*/ 2261 h 575212"/>
                <a:gd name="connsiteX2" fmla="*/ 52493 w 6686749"/>
                <a:gd name="connsiteY2" fmla="*/ 4515 h 575212"/>
                <a:gd name="connsiteX3" fmla="*/ 78716 w 6686749"/>
                <a:gd name="connsiteY3" fmla="*/ 6770 h 575212"/>
                <a:gd name="connsiteX4" fmla="*/ 104938 w 6686749"/>
                <a:gd name="connsiteY4" fmla="*/ 9024 h 575212"/>
                <a:gd name="connsiteX5" fmla="*/ 131161 w 6686749"/>
                <a:gd name="connsiteY5" fmla="*/ 11278 h 575212"/>
                <a:gd name="connsiteX6" fmla="*/ 157383 w 6686749"/>
                <a:gd name="connsiteY6" fmla="*/ 13539 h 575212"/>
                <a:gd name="connsiteX7" fmla="*/ 183606 w 6686749"/>
                <a:gd name="connsiteY7" fmla="*/ 15794 h 575212"/>
                <a:gd name="connsiteX8" fmla="*/ 209828 w 6686749"/>
                <a:gd name="connsiteY8" fmla="*/ 18048 h 575212"/>
                <a:gd name="connsiteX9" fmla="*/ 236051 w 6686749"/>
                <a:gd name="connsiteY9" fmla="*/ 20303 h 575212"/>
                <a:gd name="connsiteX10" fmla="*/ 262273 w 6686749"/>
                <a:gd name="connsiteY10" fmla="*/ 22557 h 575212"/>
                <a:gd name="connsiteX11" fmla="*/ 288496 w 6686749"/>
                <a:gd name="connsiteY11" fmla="*/ 24818 h 575212"/>
                <a:gd name="connsiteX12" fmla="*/ 314719 w 6686749"/>
                <a:gd name="connsiteY12" fmla="*/ 27072 h 575212"/>
                <a:gd name="connsiteX13" fmla="*/ 340941 w 6686749"/>
                <a:gd name="connsiteY13" fmla="*/ 29327 h 575212"/>
                <a:gd name="connsiteX14" fmla="*/ 367164 w 6686749"/>
                <a:gd name="connsiteY14" fmla="*/ 31581 h 575212"/>
                <a:gd name="connsiteX15" fmla="*/ 393386 w 6686749"/>
                <a:gd name="connsiteY15" fmla="*/ 33836 h 575212"/>
                <a:gd name="connsiteX16" fmla="*/ 419609 w 6686749"/>
                <a:gd name="connsiteY16" fmla="*/ 36096 h 575212"/>
                <a:gd name="connsiteX17" fmla="*/ 445831 w 6686749"/>
                <a:gd name="connsiteY17" fmla="*/ 38351 h 575212"/>
                <a:gd name="connsiteX18" fmla="*/ 472054 w 6686749"/>
                <a:gd name="connsiteY18" fmla="*/ 40605 h 575212"/>
                <a:gd name="connsiteX19" fmla="*/ 498276 w 6686749"/>
                <a:gd name="connsiteY19" fmla="*/ 42860 h 575212"/>
                <a:gd name="connsiteX20" fmla="*/ 524499 w 6686749"/>
                <a:gd name="connsiteY20" fmla="*/ 45114 h 575212"/>
                <a:gd name="connsiteX21" fmla="*/ 550722 w 6686749"/>
                <a:gd name="connsiteY21" fmla="*/ 47375 h 575212"/>
                <a:gd name="connsiteX22" fmla="*/ 576944 w 6686749"/>
                <a:gd name="connsiteY22" fmla="*/ 49629 h 575212"/>
                <a:gd name="connsiteX23" fmla="*/ 603167 w 6686749"/>
                <a:gd name="connsiteY23" fmla="*/ 51884 h 575212"/>
                <a:gd name="connsiteX24" fmla="*/ 629389 w 6686749"/>
                <a:gd name="connsiteY24" fmla="*/ 54138 h 575212"/>
                <a:gd name="connsiteX25" fmla="*/ 655612 w 6686749"/>
                <a:gd name="connsiteY25" fmla="*/ 56393 h 575212"/>
                <a:gd name="connsiteX26" fmla="*/ 681834 w 6686749"/>
                <a:gd name="connsiteY26" fmla="*/ 58654 h 575212"/>
                <a:gd name="connsiteX27" fmla="*/ 708057 w 6686749"/>
                <a:gd name="connsiteY27" fmla="*/ 60908 h 575212"/>
                <a:gd name="connsiteX28" fmla="*/ 734279 w 6686749"/>
                <a:gd name="connsiteY28" fmla="*/ 63162 h 575212"/>
                <a:gd name="connsiteX29" fmla="*/ 760502 w 6686749"/>
                <a:gd name="connsiteY29" fmla="*/ 65417 h 575212"/>
                <a:gd name="connsiteX30" fmla="*/ 786724 w 6686749"/>
                <a:gd name="connsiteY30" fmla="*/ 67671 h 575212"/>
                <a:gd name="connsiteX31" fmla="*/ 812947 w 6686749"/>
                <a:gd name="connsiteY31" fmla="*/ 69932 h 575212"/>
                <a:gd name="connsiteX32" fmla="*/ 839170 w 6686749"/>
                <a:gd name="connsiteY32" fmla="*/ 72186 h 575212"/>
                <a:gd name="connsiteX33" fmla="*/ 865392 w 6686749"/>
                <a:gd name="connsiteY33" fmla="*/ 74441 h 575212"/>
                <a:gd name="connsiteX34" fmla="*/ 891615 w 6686749"/>
                <a:gd name="connsiteY34" fmla="*/ 76695 h 575212"/>
                <a:gd name="connsiteX35" fmla="*/ 917837 w 6686749"/>
                <a:gd name="connsiteY35" fmla="*/ 78950 h 575212"/>
                <a:gd name="connsiteX36" fmla="*/ 944060 w 6686749"/>
                <a:gd name="connsiteY36" fmla="*/ 81211 h 575212"/>
                <a:gd name="connsiteX37" fmla="*/ 970282 w 6686749"/>
                <a:gd name="connsiteY37" fmla="*/ 83465 h 575212"/>
                <a:gd name="connsiteX38" fmla="*/ 996505 w 6686749"/>
                <a:gd name="connsiteY38" fmla="*/ 85719 h 575212"/>
                <a:gd name="connsiteX39" fmla="*/ 1022727 w 6686749"/>
                <a:gd name="connsiteY39" fmla="*/ 87974 h 575212"/>
                <a:gd name="connsiteX40" fmla="*/ 1048950 w 6686749"/>
                <a:gd name="connsiteY40" fmla="*/ 90228 h 575212"/>
                <a:gd name="connsiteX41" fmla="*/ 1075173 w 6686749"/>
                <a:gd name="connsiteY41" fmla="*/ 92489 h 575212"/>
                <a:gd name="connsiteX42" fmla="*/ 1101395 w 6686749"/>
                <a:gd name="connsiteY42" fmla="*/ 94744 h 575212"/>
                <a:gd name="connsiteX43" fmla="*/ 1127618 w 6686749"/>
                <a:gd name="connsiteY43" fmla="*/ 96998 h 575212"/>
                <a:gd name="connsiteX44" fmla="*/ 1153840 w 6686749"/>
                <a:gd name="connsiteY44" fmla="*/ 99253 h 575212"/>
                <a:gd name="connsiteX45" fmla="*/ 1180063 w 6686749"/>
                <a:gd name="connsiteY45" fmla="*/ 101507 h 575212"/>
                <a:gd name="connsiteX46" fmla="*/ 1206285 w 6686749"/>
                <a:gd name="connsiteY46" fmla="*/ 103768 h 575212"/>
                <a:gd name="connsiteX47" fmla="*/ 1232508 w 6686749"/>
                <a:gd name="connsiteY47" fmla="*/ 106022 h 575212"/>
                <a:gd name="connsiteX48" fmla="*/ 1258730 w 6686749"/>
                <a:gd name="connsiteY48" fmla="*/ 108277 h 575212"/>
                <a:gd name="connsiteX49" fmla="*/ 1284953 w 6686749"/>
                <a:gd name="connsiteY49" fmla="*/ 110531 h 575212"/>
                <a:gd name="connsiteX50" fmla="*/ 1311175 w 6686749"/>
                <a:gd name="connsiteY50" fmla="*/ 112785 h 575212"/>
                <a:gd name="connsiteX51" fmla="*/ 1337398 w 6686749"/>
                <a:gd name="connsiteY51" fmla="*/ 115046 h 575212"/>
                <a:gd name="connsiteX52" fmla="*/ 1363621 w 6686749"/>
                <a:gd name="connsiteY52" fmla="*/ 117301 h 575212"/>
                <a:gd name="connsiteX53" fmla="*/ 1389843 w 6686749"/>
                <a:gd name="connsiteY53" fmla="*/ 119555 h 575212"/>
                <a:gd name="connsiteX54" fmla="*/ 1416066 w 6686749"/>
                <a:gd name="connsiteY54" fmla="*/ 121809 h 575212"/>
                <a:gd name="connsiteX55" fmla="*/ 1442288 w 6686749"/>
                <a:gd name="connsiteY55" fmla="*/ 124064 h 575212"/>
                <a:gd name="connsiteX56" fmla="*/ 1468511 w 6686749"/>
                <a:gd name="connsiteY56" fmla="*/ 126325 h 575212"/>
                <a:gd name="connsiteX57" fmla="*/ 1494733 w 6686749"/>
                <a:gd name="connsiteY57" fmla="*/ 128579 h 575212"/>
                <a:gd name="connsiteX58" fmla="*/ 1520956 w 6686749"/>
                <a:gd name="connsiteY58" fmla="*/ 130834 h 575212"/>
                <a:gd name="connsiteX59" fmla="*/ 1547178 w 6686749"/>
                <a:gd name="connsiteY59" fmla="*/ 133088 h 575212"/>
                <a:gd name="connsiteX60" fmla="*/ 1573401 w 6686749"/>
                <a:gd name="connsiteY60" fmla="*/ 135343 h 575212"/>
                <a:gd name="connsiteX61" fmla="*/ 1599623 w 6686749"/>
                <a:gd name="connsiteY61" fmla="*/ 137603 h 575212"/>
                <a:gd name="connsiteX62" fmla="*/ 1625846 w 6686749"/>
                <a:gd name="connsiteY62" fmla="*/ 139858 h 575212"/>
                <a:gd name="connsiteX63" fmla="*/ 1652069 w 6686749"/>
                <a:gd name="connsiteY63" fmla="*/ 142112 h 575212"/>
                <a:gd name="connsiteX64" fmla="*/ 1678291 w 6686749"/>
                <a:gd name="connsiteY64" fmla="*/ 144367 h 575212"/>
                <a:gd name="connsiteX65" fmla="*/ 1704514 w 6686749"/>
                <a:gd name="connsiteY65" fmla="*/ 146621 h 575212"/>
                <a:gd name="connsiteX66" fmla="*/ 1730736 w 6686749"/>
                <a:gd name="connsiteY66" fmla="*/ 148882 h 575212"/>
                <a:gd name="connsiteX67" fmla="*/ 1756959 w 6686749"/>
                <a:gd name="connsiteY67" fmla="*/ 151136 h 575212"/>
                <a:gd name="connsiteX68" fmla="*/ 1783181 w 6686749"/>
                <a:gd name="connsiteY68" fmla="*/ 153391 h 575212"/>
                <a:gd name="connsiteX69" fmla="*/ 1809404 w 6686749"/>
                <a:gd name="connsiteY69" fmla="*/ 155645 h 575212"/>
                <a:gd name="connsiteX70" fmla="*/ 1835626 w 6686749"/>
                <a:gd name="connsiteY70" fmla="*/ 157900 h 575212"/>
                <a:gd name="connsiteX71" fmla="*/ 1861849 w 6686749"/>
                <a:gd name="connsiteY71" fmla="*/ 160161 h 575212"/>
                <a:gd name="connsiteX72" fmla="*/ 1888071 w 6686749"/>
                <a:gd name="connsiteY72" fmla="*/ 162415 h 575212"/>
                <a:gd name="connsiteX73" fmla="*/ 1914294 w 6686749"/>
                <a:gd name="connsiteY73" fmla="*/ 164669 h 575212"/>
                <a:gd name="connsiteX74" fmla="*/ 1940517 w 6686749"/>
                <a:gd name="connsiteY74" fmla="*/ 166924 h 575212"/>
                <a:gd name="connsiteX75" fmla="*/ 1966739 w 6686749"/>
                <a:gd name="connsiteY75" fmla="*/ 169178 h 575212"/>
                <a:gd name="connsiteX76" fmla="*/ 1992962 w 6686749"/>
                <a:gd name="connsiteY76" fmla="*/ 171439 h 575212"/>
                <a:gd name="connsiteX77" fmla="*/ 2019184 w 6686749"/>
                <a:gd name="connsiteY77" fmla="*/ 173693 h 575212"/>
                <a:gd name="connsiteX78" fmla="*/ 2045407 w 6686749"/>
                <a:gd name="connsiteY78" fmla="*/ 175948 h 575212"/>
                <a:gd name="connsiteX79" fmla="*/ 2071629 w 6686749"/>
                <a:gd name="connsiteY79" fmla="*/ 178202 h 575212"/>
                <a:gd name="connsiteX80" fmla="*/ 2097852 w 6686749"/>
                <a:gd name="connsiteY80" fmla="*/ 180457 h 575212"/>
                <a:gd name="connsiteX81" fmla="*/ 2124074 w 6686749"/>
                <a:gd name="connsiteY81" fmla="*/ 182718 h 575212"/>
                <a:gd name="connsiteX82" fmla="*/ 2150297 w 6686749"/>
                <a:gd name="connsiteY82" fmla="*/ 184972 h 575212"/>
                <a:gd name="connsiteX83" fmla="*/ 2176520 w 6686749"/>
                <a:gd name="connsiteY83" fmla="*/ 187226 h 575212"/>
                <a:gd name="connsiteX84" fmla="*/ 2202742 w 6686749"/>
                <a:gd name="connsiteY84" fmla="*/ 189481 h 575212"/>
                <a:gd name="connsiteX85" fmla="*/ 2228965 w 6686749"/>
                <a:gd name="connsiteY85" fmla="*/ 191735 h 575212"/>
                <a:gd name="connsiteX86" fmla="*/ 2255187 w 6686749"/>
                <a:gd name="connsiteY86" fmla="*/ 193996 h 575212"/>
                <a:gd name="connsiteX87" fmla="*/ 2281410 w 6686749"/>
                <a:gd name="connsiteY87" fmla="*/ 196251 h 575212"/>
                <a:gd name="connsiteX88" fmla="*/ 2307632 w 6686749"/>
                <a:gd name="connsiteY88" fmla="*/ 198505 h 575212"/>
                <a:gd name="connsiteX89" fmla="*/ 2333855 w 6686749"/>
                <a:gd name="connsiteY89" fmla="*/ 200759 h 575212"/>
                <a:gd name="connsiteX90" fmla="*/ 2360077 w 6686749"/>
                <a:gd name="connsiteY90" fmla="*/ 203014 h 575212"/>
                <a:gd name="connsiteX91" fmla="*/ 2386300 w 6686749"/>
                <a:gd name="connsiteY91" fmla="*/ 205275 h 575212"/>
                <a:gd name="connsiteX92" fmla="*/ 2412523 w 6686749"/>
                <a:gd name="connsiteY92" fmla="*/ 207529 h 575212"/>
                <a:gd name="connsiteX93" fmla="*/ 2438745 w 6686749"/>
                <a:gd name="connsiteY93" fmla="*/ 209784 h 575212"/>
                <a:gd name="connsiteX94" fmla="*/ 2464968 w 6686749"/>
                <a:gd name="connsiteY94" fmla="*/ 212038 h 575212"/>
                <a:gd name="connsiteX95" fmla="*/ 2491190 w 6686749"/>
                <a:gd name="connsiteY95" fmla="*/ 214292 h 575212"/>
                <a:gd name="connsiteX96" fmla="*/ 2517413 w 6686749"/>
                <a:gd name="connsiteY96" fmla="*/ 216553 h 575212"/>
                <a:gd name="connsiteX97" fmla="*/ 2543635 w 6686749"/>
                <a:gd name="connsiteY97" fmla="*/ 218808 h 575212"/>
                <a:gd name="connsiteX98" fmla="*/ 2569858 w 6686749"/>
                <a:gd name="connsiteY98" fmla="*/ 221062 h 575212"/>
                <a:gd name="connsiteX99" fmla="*/ 2596080 w 6686749"/>
                <a:gd name="connsiteY99" fmla="*/ 223316 h 575212"/>
                <a:gd name="connsiteX100" fmla="*/ 2622303 w 6686749"/>
                <a:gd name="connsiteY100" fmla="*/ 225571 h 575212"/>
                <a:gd name="connsiteX101" fmla="*/ 2648525 w 6686749"/>
                <a:gd name="connsiteY101" fmla="*/ 227832 h 575212"/>
                <a:gd name="connsiteX102" fmla="*/ 2674748 w 6686749"/>
                <a:gd name="connsiteY102" fmla="*/ 230086 h 575212"/>
                <a:gd name="connsiteX103" fmla="*/ 2700971 w 6686749"/>
                <a:gd name="connsiteY103" fmla="*/ 232341 h 575212"/>
                <a:gd name="connsiteX104" fmla="*/ 2727193 w 6686749"/>
                <a:gd name="connsiteY104" fmla="*/ 234595 h 575212"/>
                <a:gd name="connsiteX105" fmla="*/ 2753416 w 6686749"/>
                <a:gd name="connsiteY105" fmla="*/ 236849 h 575212"/>
                <a:gd name="connsiteX106" fmla="*/ 2779638 w 6686749"/>
                <a:gd name="connsiteY106" fmla="*/ 239110 h 575212"/>
                <a:gd name="connsiteX107" fmla="*/ 2805861 w 6686749"/>
                <a:gd name="connsiteY107" fmla="*/ 241365 h 575212"/>
                <a:gd name="connsiteX108" fmla="*/ 2832083 w 6686749"/>
                <a:gd name="connsiteY108" fmla="*/ 243619 h 575212"/>
                <a:gd name="connsiteX109" fmla="*/ 2858306 w 6686749"/>
                <a:gd name="connsiteY109" fmla="*/ 245874 h 575212"/>
                <a:gd name="connsiteX110" fmla="*/ 2884528 w 6686749"/>
                <a:gd name="connsiteY110" fmla="*/ 248128 h 575212"/>
                <a:gd name="connsiteX111" fmla="*/ 2910751 w 6686749"/>
                <a:gd name="connsiteY111" fmla="*/ 250389 h 575212"/>
                <a:gd name="connsiteX112" fmla="*/ 2936973 w 6686749"/>
                <a:gd name="connsiteY112" fmla="*/ 252643 h 575212"/>
                <a:gd name="connsiteX113" fmla="*/ 2963196 w 6686749"/>
                <a:gd name="connsiteY113" fmla="*/ 254898 h 575212"/>
                <a:gd name="connsiteX114" fmla="*/ 2989419 w 6686749"/>
                <a:gd name="connsiteY114" fmla="*/ 257152 h 575212"/>
                <a:gd name="connsiteX115" fmla="*/ 3015641 w 6686749"/>
                <a:gd name="connsiteY115" fmla="*/ 259407 h 575212"/>
                <a:gd name="connsiteX116" fmla="*/ 3041864 w 6686749"/>
                <a:gd name="connsiteY116" fmla="*/ 261667 h 575212"/>
                <a:gd name="connsiteX117" fmla="*/ 3068086 w 6686749"/>
                <a:gd name="connsiteY117" fmla="*/ 263922 h 575212"/>
                <a:gd name="connsiteX118" fmla="*/ 3094309 w 6686749"/>
                <a:gd name="connsiteY118" fmla="*/ 266176 h 575212"/>
                <a:gd name="connsiteX119" fmla="*/ 3120531 w 6686749"/>
                <a:gd name="connsiteY119" fmla="*/ 268431 h 575212"/>
                <a:gd name="connsiteX120" fmla="*/ 3146754 w 6686749"/>
                <a:gd name="connsiteY120" fmla="*/ 270685 h 575212"/>
                <a:gd name="connsiteX121" fmla="*/ 3172976 w 6686749"/>
                <a:gd name="connsiteY121" fmla="*/ 272946 h 575212"/>
                <a:gd name="connsiteX122" fmla="*/ 3199199 w 6686749"/>
                <a:gd name="connsiteY122" fmla="*/ 275200 h 575212"/>
                <a:gd name="connsiteX123" fmla="*/ 3225421 w 6686749"/>
                <a:gd name="connsiteY123" fmla="*/ 277455 h 575212"/>
                <a:gd name="connsiteX124" fmla="*/ 3251644 w 6686749"/>
                <a:gd name="connsiteY124" fmla="*/ 279709 h 575212"/>
                <a:gd name="connsiteX125" fmla="*/ 3277867 w 6686749"/>
                <a:gd name="connsiteY125" fmla="*/ 281964 h 575212"/>
                <a:gd name="connsiteX126" fmla="*/ 3304089 w 6686749"/>
                <a:gd name="connsiteY126" fmla="*/ 284224 h 575212"/>
                <a:gd name="connsiteX127" fmla="*/ 3330312 w 6686749"/>
                <a:gd name="connsiteY127" fmla="*/ 286479 h 575212"/>
                <a:gd name="connsiteX128" fmla="*/ 3356534 w 6686749"/>
                <a:gd name="connsiteY128" fmla="*/ 288733 h 575212"/>
                <a:gd name="connsiteX129" fmla="*/ 3382757 w 6686749"/>
                <a:gd name="connsiteY129" fmla="*/ 290988 h 575212"/>
                <a:gd name="connsiteX130" fmla="*/ 3408979 w 6686749"/>
                <a:gd name="connsiteY130" fmla="*/ 293242 h 575212"/>
                <a:gd name="connsiteX131" fmla="*/ 3435202 w 6686749"/>
                <a:gd name="connsiteY131" fmla="*/ 295503 h 575212"/>
                <a:gd name="connsiteX132" fmla="*/ 3461424 w 6686749"/>
                <a:gd name="connsiteY132" fmla="*/ 297757 h 575212"/>
                <a:gd name="connsiteX133" fmla="*/ 3487647 w 6686749"/>
                <a:gd name="connsiteY133" fmla="*/ 300012 h 575212"/>
                <a:gd name="connsiteX134" fmla="*/ 3513870 w 6686749"/>
                <a:gd name="connsiteY134" fmla="*/ 302266 h 575212"/>
                <a:gd name="connsiteX135" fmla="*/ 3540092 w 6686749"/>
                <a:gd name="connsiteY135" fmla="*/ 304521 h 575212"/>
                <a:gd name="connsiteX136" fmla="*/ 3566315 w 6686749"/>
                <a:gd name="connsiteY136" fmla="*/ 306782 h 575212"/>
                <a:gd name="connsiteX137" fmla="*/ 3592537 w 6686749"/>
                <a:gd name="connsiteY137" fmla="*/ 309036 h 575212"/>
                <a:gd name="connsiteX138" fmla="*/ 3618760 w 6686749"/>
                <a:gd name="connsiteY138" fmla="*/ 311291 h 575212"/>
                <a:gd name="connsiteX139" fmla="*/ 3644982 w 6686749"/>
                <a:gd name="connsiteY139" fmla="*/ 313545 h 575212"/>
                <a:gd name="connsiteX140" fmla="*/ 3671205 w 6686749"/>
                <a:gd name="connsiteY140" fmla="*/ 315799 h 575212"/>
                <a:gd name="connsiteX141" fmla="*/ 3697427 w 6686749"/>
                <a:gd name="connsiteY141" fmla="*/ 318060 h 575212"/>
                <a:gd name="connsiteX142" fmla="*/ 3723650 w 6686749"/>
                <a:gd name="connsiteY142" fmla="*/ 320315 h 575212"/>
                <a:gd name="connsiteX143" fmla="*/ 3749872 w 6686749"/>
                <a:gd name="connsiteY143" fmla="*/ 322569 h 575212"/>
                <a:gd name="connsiteX144" fmla="*/ 3776095 w 6686749"/>
                <a:gd name="connsiteY144" fmla="*/ 324823 h 575212"/>
                <a:gd name="connsiteX145" fmla="*/ 3802318 w 6686749"/>
                <a:gd name="connsiteY145" fmla="*/ 327078 h 575212"/>
                <a:gd name="connsiteX146" fmla="*/ 3828540 w 6686749"/>
                <a:gd name="connsiteY146" fmla="*/ 329339 h 575212"/>
                <a:gd name="connsiteX147" fmla="*/ 3854763 w 6686749"/>
                <a:gd name="connsiteY147" fmla="*/ 331593 h 575212"/>
                <a:gd name="connsiteX148" fmla="*/ 3880985 w 6686749"/>
                <a:gd name="connsiteY148" fmla="*/ 333847 h 575212"/>
                <a:gd name="connsiteX149" fmla="*/ 3907208 w 6686749"/>
                <a:gd name="connsiteY149" fmla="*/ 336102 h 575212"/>
                <a:gd name="connsiteX150" fmla="*/ 3933430 w 6686749"/>
                <a:gd name="connsiteY150" fmla="*/ 338356 h 575212"/>
                <a:gd name="connsiteX151" fmla="*/ 3959653 w 6686749"/>
                <a:gd name="connsiteY151" fmla="*/ 340617 h 575212"/>
                <a:gd name="connsiteX152" fmla="*/ 3985875 w 6686749"/>
                <a:gd name="connsiteY152" fmla="*/ 342872 h 575212"/>
                <a:gd name="connsiteX153" fmla="*/ 4012098 w 6686749"/>
                <a:gd name="connsiteY153" fmla="*/ 345126 h 575212"/>
                <a:gd name="connsiteX154" fmla="*/ 4038320 w 6686749"/>
                <a:gd name="connsiteY154" fmla="*/ 347381 h 575212"/>
                <a:gd name="connsiteX155" fmla="*/ 4064543 w 6686749"/>
                <a:gd name="connsiteY155" fmla="*/ 349635 h 575212"/>
                <a:gd name="connsiteX156" fmla="*/ 4090766 w 6686749"/>
                <a:gd name="connsiteY156" fmla="*/ 351896 h 575212"/>
                <a:gd name="connsiteX157" fmla="*/ 4116988 w 6686749"/>
                <a:gd name="connsiteY157" fmla="*/ 354150 h 575212"/>
                <a:gd name="connsiteX158" fmla="*/ 4143211 w 6686749"/>
                <a:gd name="connsiteY158" fmla="*/ 356405 h 575212"/>
                <a:gd name="connsiteX159" fmla="*/ 4169433 w 6686749"/>
                <a:gd name="connsiteY159" fmla="*/ 358659 h 575212"/>
                <a:gd name="connsiteX160" fmla="*/ 4195656 w 6686749"/>
                <a:gd name="connsiteY160" fmla="*/ 360914 h 575212"/>
                <a:gd name="connsiteX161" fmla="*/ 4221878 w 6686749"/>
                <a:gd name="connsiteY161" fmla="*/ 363174 h 575212"/>
                <a:gd name="connsiteX162" fmla="*/ 4248101 w 6686749"/>
                <a:gd name="connsiteY162" fmla="*/ 365429 h 575212"/>
                <a:gd name="connsiteX163" fmla="*/ 4274324 w 6686749"/>
                <a:gd name="connsiteY163" fmla="*/ 367683 h 575212"/>
                <a:gd name="connsiteX164" fmla="*/ 4300546 w 6686749"/>
                <a:gd name="connsiteY164" fmla="*/ 369938 h 575212"/>
                <a:gd name="connsiteX165" fmla="*/ 4326769 w 6686749"/>
                <a:gd name="connsiteY165" fmla="*/ 372192 h 575212"/>
                <a:gd name="connsiteX166" fmla="*/ 4352991 w 6686749"/>
                <a:gd name="connsiteY166" fmla="*/ 374453 h 575212"/>
                <a:gd name="connsiteX167" fmla="*/ 4379214 w 6686749"/>
                <a:gd name="connsiteY167" fmla="*/ 376707 h 575212"/>
                <a:gd name="connsiteX168" fmla="*/ 4405436 w 6686749"/>
                <a:gd name="connsiteY168" fmla="*/ 378962 h 575212"/>
                <a:gd name="connsiteX169" fmla="*/ 4431659 w 6686749"/>
                <a:gd name="connsiteY169" fmla="*/ 381216 h 575212"/>
                <a:gd name="connsiteX170" fmla="*/ 4457881 w 6686749"/>
                <a:gd name="connsiteY170" fmla="*/ 383477 h 575212"/>
                <a:gd name="connsiteX171" fmla="*/ 4484104 w 6686749"/>
                <a:gd name="connsiteY171" fmla="*/ 385731 h 575212"/>
                <a:gd name="connsiteX172" fmla="*/ 4510326 w 6686749"/>
                <a:gd name="connsiteY172" fmla="*/ 387986 h 575212"/>
                <a:gd name="connsiteX173" fmla="*/ 4536549 w 6686749"/>
                <a:gd name="connsiteY173" fmla="*/ 390240 h 575212"/>
                <a:gd name="connsiteX174" fmla="*/ 4562772 w 6686749"/>
                <a:gd name="connsiteY174" fmla="*/ 392495 h 575212"/>
                <a:gd name="connsiteX175" fmla="*/ 4588994 w 6686749"/>
                <a:gd name="connsiteY175" fmla="*/ 394749 h 575212"/>
                <a:gd name="connsiteX176" fmla="*/ 4615217 w 6686749"/>
                <a:gd name="connsiteY176" fmla="*/ 397010 h 575212"/>
                <a:gd name="connsiteX177" fmla="*/ 4641439 w 6686749"/>
                <a:gd name="connsiteY177" fmla="*/ 399264 h 575212"/>
                <a:gd name="connsiteX178" fmla="*/ 4667662 w 6686749"/>
                <a:gd name="connsiteY178" fmla="*/ 401519 h 575212"/>
                <a:gd name="connsiteX179" fmla="*/ 4693884 w 6686749"/>
                <a:gd name="connsiteY179" fmla="*/ 403773 h 575212"/>
                <a:gd name="connsiteX180" fmla="*/ 4720107 w 6686749"/>
                <a:gd name="connsiteY180" fmla="*/ 406034 h 575212"/>
                <a:gd name="connsiteX181" fmla="*/ 4746329 w 6686749"/>
                <a:gd name="connsiteY181" fmla="*/ 408289 h 575212"/>
                <a:gd name="connsiteX182" fmla="*/ 4772552 w 6686749"/>
                <a:gd name="connsiteY182" fmla="*/ 410543 h 575212"/>
                <a:gd name="connsiteX183" fmla="*/ 4798774 w 6686749"/>
                <a:gd name="connsiteY183" fmla="*/ 412797 h 575212"/>
                <a:gd name="connsiteX184" fmla="*/ 4824997 w 6686749"/>
                <a:gd name="connsiteY184" fmla="*/ 415052 h 575212"/>
                <a:gd name="connsiteX185" fmla="*/ 4851220 w 6686749"/>
                <a:gd name="connsiteY185" fmla="*/ 417306 h 575212"/>
                <a:gd name="connsiteX186" fmla="*/ 4877442 w 6686749"/>
                <a:gd name="connsiteY186" fmla="*/ 419567 h 575212"/>
                <a:gd name="connsiteX187" fmla="*/ 4903665 w 6686749"/>
                <a:gd name="connsiteY187" fmla="*/ 421822 h 575212"/>
                <a:gd name="connsiteX188" fmla="*/ 4929887 w 6686749"/>
                <a:gd name="connsiteY188" fmla="*/ 424076 h 575212"/>
                <a:gd name="connsiteX189" fmla="*/ 4956110 w 6686749"/>
                <a:gd name="connsiteY189" fmla="*/ 426330 h 575212"/>
                <a:gd name="connsiteX190" fmla="*/ 4982332 w 6686749"/>
                <a:gd name="connsiteY190" fmla="*/ 428585 h 575212"/>
                <a:gd name="connsiteX191" fmla="*/ 5008555 w 6686749"/>
                <a:gd name="connsiteY191" fmla="*/ 430846 h 575212"/>
                <a:gd name="connsiteX192" fmla="*/ 5034777 w 6686749"/>
                <a:gd name="connsiteY192" fmla="*/ 433100 h 575212"/>
                <a:gd name="connsiteX193" fmla="*/ 5061000 w 6686749"/>
                <a:gd name="connsiteY193" fmla="*/ 435354 h 575212"/>
                <a:gd name="connsiteX194" fmla="*/ 5087222 w 6686749"/>
                <a:gd name="connsiteY194" fmla="*/ 437609 h 575212"/>
                <a:gd name="connsiteX195" fmla="*/ 5113445 w 6686749"/>
                <a:gd name="connsiteY195" fmla="*/ 439863 h 575212"/>
                <a:gd name="connsiteX196" fmla="*/ 5139668 w 6686749"/>
                <a:gd name="connsiteY196" fmla="*/ 442124 h 575212"/>
                <a:gd name="connsiteX197" fmla="*/ 5165890 w 6686749"/>
                <a:gd name="connsiteY197" fmla="*/ 444379 h 575212"/>
                <a:gd name="connsiteX198" fmla="*/ 5192113 w 6686749"/>
                <a:gd name="connsiteY198" fmla="*/ 446633 h 575212"/>
                <a:gd name="connsiteX199" fmla="*/ 5218335 w 6686749"/>
                <a:gd name="connsiteY199" fmla="*/ 448887 h 575212"/>
                <a:gd name="connsiteX200" fmla="*/ 5244558 w 6686749"/>
                <a:gd name="connsiteY200" fmla="*/ 451142 h 575212"/>
                <a:gd name="connsiteX201" fmla="*/ 5270780 w 6686749"/>
                <a:gd name="connsiteY201" fmla="*/ 453403 h 575212"/>
                <a:gd name="connsiteX202" fmla="*/ 5297003 w 6686749"/>
                <a:gd name="connsiteY202" fmla="*/ 455657 h 575212"/>
                <a:gd name="connsiteX203" fmla="*/ 5323225 w 6686749"/>
                <a:gd name="connsiteY203" fmla="*/ 457912 h 575212"/>
                <a:gd name="connsiteX204" fmla="*/ 5349448 w 6686749"/>
                <a:gd name="connsiteY204" fmla="*/ 460166 h 575212"/>
                <a:gd name="connsiteX205" fmla="*/ 5375671 w 6686749"/>
                <a:gd name="connsiteY205" fmla="*/ 462420 h 575212"/>
                <a:gd name="connsiteX206" fmla="*/ 5401893 w 6686749"/>
                <a:gd name="connsiteY206" fmla="*/ 464681 h 575212"/>
                <a:gd name="connsiteX207" fmla="*/ 5428116 w 6686749"/>
                <a:gd name="connsiteY207" fmla="*/ 466936 h 575212"/>
                <a:gd name="connsiteX208" fmla="*/ 5454338 w 6686749"/>
                <a:gd name="connsiteY208" fmla="*/ 469190 h 575212"/>
                <a:gd name="connsiteX209" fmla="*/ 5480561 w 6686749"/>
                <a:gd name="connsiteY209" fmla="*/ 471444 h 575212"/>
                <a:gd name="connsiteX210" fmla="*/ 5506783 w 6686749"/>
                <a:gd name="connsiteY210" fmla="*/ 473699 h 575212"/>
                <a:gd name="connsiteX211" fmla="*/ 5533006 w 6686749"/>
                <a:gd name="connsiteY211" fmla="*/ 475960 h 575212"/>
                <a:gd name="connsiteX212" fmla="*/ 5559228 w 6686749"/>
                <a:gd name="connsiteY212" fmla="*/ 478214 h 575212"/>
                <a:gd name="connsiteX213" fmla="*/ 5585451 w 6686749"/>
                <a:gd name="connsiteY213" fmla="*/ 480469 h 575212"/>
                <a:gd name="connsiteX214" fmla="*/ 5611673 w 6686749"/>
                <a:gd name="connsiteY214" fmla="*/ 482723 h 575212"/>
                <a:gd name="connsiteX215" fmla="*/ 5637896 w 6686749"/>
                <a:gd name="connsiteY215" fmla="*/ 484984 h 575212"/>
                <a:gd name="connsiteX216" fmla="*/ 5664119 w 6686749"/>
                <a:gd name="connsiteY216" fmla="*/ 487238 h 575212"/>
                <a:gd name="connsiteX217" fmla="*/ 5690341 w 6686749"/>
                <a:gd name="connsiteY217" fmla="*/ 489493 h 575212"/>
                <a:gd name="connsiteX218" fmla="*/ 5716564 w 6686749"/>
                <a:gd name="connsiteY218" fmla="*/ 491747 h 575212"/>
                <a:gd name="connsiteX219" fmla="*/ 5742786 w 6686749"/>
                <a:gd name="connsiteY219" fmla="*/ 494002 h 575212"/>
                <a:gd name="connsiteX220" fmla="*/ 5769009 w 6686749"/>
                <a:gd name="connsiteY220" fmla="*/ 496262 h 575212"/>
                <a:gd name="connsiteX221" fmla="*/ 5795231 w 6686749"/>
                <a:gd name="connsiteY221" fmla="*/ 498517 h 575212"/>
                <a:gd name="connsiteX222" fmla="*/ 5821454 w 6686749"/>
                <a:gd name="connsiteY222" fmla="*/ 500771 h 575212"/>
                <a:gd name="connsiteX223" fmla="*/ 5847676 w 6686749"/>
                <a:gd name="connsiteY223" fmla="*/ 503026 h 575212"/>
                <a:gd name="connsiteX224" fmla="*/ 5873899 w 6686749"/>
                <a:gd name="connsiteY224" fmla="*/ 505280 h 575212"/>
                <a:gd name="connsiteX225" fmla="*/ 5900121 w 6686749"/>
                <a:gd name="connsiteY225" fmla="*/ 507541 h 575212"/>
                <a:gd name="connsiteX226" fmla="*/ 5926344 w 6686749"/>
                <a:gd name="connsiteY226" fmla="*/ 509795 h 575212"/>
                <a:gd name="connsiteX227" fmla="*/ 5952567 w 6686749"/>
                <a:gd name="connsiteY227" fmla="*/ 512050 h 575212"/>
                <a:gd name="connsiteX228" fmla="*/ 5978789 w 6686749"/>
                <a:gd name="connsiteY228" fmla="*/ 514304 h 575212"/>
                <a:gd name="connsiteX229" fmla="*/ 6005012 w 6686749"/>
                <a:gd name="connsiteY229" fmla="*/ 516559 h 575212"/>
                <a:gd name="connsiteX230" fmla="*/ 6031234 w 6686749"/>
                <a:gd name="connsiteY230" fmla="*/ 518820 h 575212"/>
                <a:gd name="connsiteX231" fmla="*/ 6057457 w 6686749"/>
                <a:gd name="connsiteY231" fmla="*/ 521074 h 575212"/>
                <a:gd name="connsiteX232" fmla="*/ 6083679 w 6686749"/>
                <a:gd name="connsiteY232" fmla="*/ 523329 h 575212"/>
                <a:gd name="connsiteX233" fmla="*/ 6109902 w 6686749"/>
                <a:gd name="connsiteY233" fmla="*/ 525583 h 575212"/>
                <a:gd name="connsiteX234" fmla="*/ 6136124 w 6686749"/>
                <a:gd name="connsiteY234" fmla="*/ 527837 h 575212"/>
                <a:gd name="connsiteX235" fmla="*/ 6162347 w 6686749"/>
                <a:gd name="connsiteY235" fmla="*/ 530098 h 575212"/>
                <a:gd name="connsiteX236" fmla="*/ 6188569 w 6686749"/>
                <a:gd name="connsiteY236" fmla="*/ 532353 h 575212"/>
                <a:gd name="connsiteX237" fmla="*/ 6214792 w 6686749"/>
                <a:gd name="connsiteY237" fmla="*/ 534607 h 575212"/>
                <a:gd name="connsiteX238" fmla="*/ 6241015 w 6686749"/>
                <a:gd name="connsiteY238" fmla="*/ 536861 h 575212"/>
                <a:gd name="connsiteX239" fmla="*/ 6267237 w 6686749"/>
                <a:gd name="connsiteY239" fmla="*/ 539116 h 575212"/>
                <a:gd name="connsiteX240" fmla="*/ 6293460 w 6686749"/>
                <a:gd name="connsiteY240" fmla="*/ 541377 h 575212"/>
                <a:gd name="connsiteX241" fmla="*/ 6319682 w 6686749"/>
                <a:gd name="connsiteY241" fmla="*/ 543631 h 575212"/>
                <a:gd name="connsiteX242" fmla="*/ 6345905 w 6686749"/>
                <a:gd name="connsiteY242" fmla="*/ 545885 h 575212"/>
                <a:gd name="connsiteX243" fmla="*/ 6372127 w 6686749"/>
                <a:gd name="connsiteY243" fmla="*/ 548140 h 575212"/>
                <a:gd name="connsiteX244" fmla="*/ 6398350 w 6686749"/>
                <a:gd name="connsiteY244" fmla="*/ 550394 h 575212"/>
                <a:gd name="connsiteX245" fmla="*/ 6424572 w 6686749"/>
                <a:gd name="connsiteY245" fmla="*/ 552655 h 575212"/>
                <a:gd name="connsiteX246" fmla="*/ 6450795 w 6686749"/>
                <a:gd name="connsiteY246" fmla="*/ 554910 h 575212"/>
                <a:gd name="connsiteX247" fmla="*/ 6477018 w 6686749"/>
                <a:gd name="connsiteY247" fmla="*/ 557164 h 575212"/>
                <a:gd name="connsiteX248" fmla="*/ 6503240 w 6686749"/>
                <a:gd name="connsiteY248" fmla="*/ 559419 h 575212"/>
                <a:gd name="connsiteX249" fmla="*/ 6529463 w 6686749"/>
                <a:gd name="connsiteY249" fmla="*/ 561673 h 575212"/>
                <a:gd name="connsiteX250" fmla="*/ 6555685 w 6686749"/>
                <a:gd name="connsiteY250" fmla="*/ 563934 h 575212"/>
                <a:gd name="connsiteX251" fmla="*/ 6581908 w 6686749"/>
                <a:gd name="connsiteY251" fmla="*/ 566188 h 575212"/>
                <a:gd name="connsiteX252" fmla="*/ 6608130 w 6686749"/>
                <a:gd name="connsiteY252" fmla="*/ 568443 h 575212"/>
                <a:gd name="connsiteX253" fmla="*/ 6634353 w 6686749"/>
                <a:gd name="connsiteY253" fmla="*/ 570697 h 575212"/>
                <a:gd name="connsiteX254" fmla="*/ 6660575 w 6686749"/>
                <a:gd name="connsiteY254" fmla="*/ 572951 h 575212"/>
                <a:gd name="connsiteX255" fmla="*/ 6686798 w 6686749"/>
                <a:gd name="connsiteY255" fmla="*/ 575212 h 57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575212">
                  <a:moveTo>
                    <a:pt x="48" y="0"/>
                  </a:moveTo>
                  <a:lnTo>
                    <a:pt x="26271" y="2261"/>
                  </a:lnTo>
                  <a:lnTo>
                    <a:pt x="52493" y="4515"/>
                  </a:lnTo>
                  <a:lnTo>
                    <a:pt x="78716" y="6770"/>
                  </a:lnTo>
                  <a:lnTo>
                    <a:pt x="104938" y="9024"/>
                  </a:lnTo>
                  <a:lnTo>
                    <a:pt x="131161" y="11278"/>
                  </a:lnTo>
                  <a:lnTo>
                    <a:pt x="157383" y="13539"/>
                  </a:lnTo>
                  <a:lnTo>
                    <a:pt x="183606" y="15794"/>
                  </a:lnTo>
                  <a:lnTo>
                    <a:pt x="209828" y="18048"/>
                  </a:lnTo>
                  <a:lnTo>
                    <a:pt x="236051" y="20303"/>
                  </a:lnTo>
                  <a:lnTo>
                    <a:pt x="262273" y="22557"/>
                  </a:lnTo>
                  <a:lnTo>
                    <a:pt x="288496" y="24818"/>
                  </a:lnTo>
                  <a:lnTo>
                    <a:pt x="314719" y="27072"/>
                  </a:lnTo>
                  <a:lnTo>
                    <a:pt x="340941" y="29327"/>
                  </a:lnTo>
                  <a:lnTo>
                    <a:pt x="367164" y="31581"/>
                  </a:lnTo>
                  <a:lnTo>
                    <a:pt x="393386" y="33836"/>
                  </a:lnTo>
                  <a:lnTo>
                    <a:pt x="419609" y="36096"/>
                  </a:lnTo>
                  <a:lnTo>
                    <a:pt x="445831" y="38351"/>
                  </a:lnTo>
                  <a:lnTo>
                    <a:pt x="472054" y="40605"/>
                  </a:lnTo>
                  <a:lnTo>
                    <a:pt x="498276" y="42860"/>
                  </a:lnTo>
                  <a:lnTo>
                    <a:pt x="524499" y="45114"/>
                  </a:lnTo>
                  <a:lnTo>
                    <a:pt x="550722" y="47375"/>
                  </a:lnTo>
                  <a:lnTo>
                    <a:pt x="576944" y="49629"/>
                  </a:lnTo>
                  <a:lnTo>
                    <a:pt x="603167" y="51884"/>
                  </a:lnTo>
                  <a:lnTo>
                    <a:pt x="629389" y="54138"/>
                  </a:lnTo>
                  <a:lnTo>
                    <a:pt x="655612" y="56393"/>
                  </a:lnTo>
                  <a:lnTo>
                    <a:pt x="681834" y="58654"/>
                  </a:lnTo>
                  <a:lnTo>
                    <a:pt x="708057" y="60908"/>
                  </a:lnTo>
                  <a:lnTo>
                    <a:pt x="734279" y="63162"/>
                  </a:lnTo>
                  <a:lnTo>
                    <a:pt x="760502" y="65417"/>
                  </a:lnTo>
                  <a:lnTo>
                    <a:pt x="786724" y="67671"/>
                  </a:lnTo>
                  <a:lnTo>
                    <a:pt x="812947" y="69932"/>
                  </a:lnTo>
                  <a:lnTo>
                    <a:pt x="839170" y="72186"/>
                  </a:lnTo>
                  <a:lnTo>
                    <a:pt x="865392" y="74441"/>
                  </a:lnTo>
                  <a:lnTo>
                    <a:pt x="891615" y="76695"/>
                  </a:lnTo>
                  <a:lnTo>
                    <a:pt x="917837" y="78950"/>
                  </a:lnTo>
                  <a:lnTo>
                    <a:pt x="944060" y="81211"/>
                  </a:lnTo>
                  <a:lnTo>
                    <a:pt x="970282" y="83465"/>
                  </a:lnTo>
                  <a:lnTo>
                    <a:pt x="996505" y="85719"/>
                  </a:lnTo>
                  <a:lnTo>
                    <a:pt x="1022727" y="87974"/>
                  </a:lnTo>
                  <a:lnTo>
                    <a:pt x="1048950" y="90228"/>
                  </a:lnTo>
                  <a:lnTo>
                    <a:pt x="1075173" y="92489"/>
                  </a:lnTo>
                  <a:lnTo>
                    <a:pt x="1101395" y="94744"/>
                  </a:lnTo>
                  <a:lnTo>
                    <a:pt x="1127618" y="96998"/>
                  </a:lnTo>
                  <a:lnTo>
                    <a:pt x="1153840" y="99253"/>
                  </a:lnTo>
                  <a:lnTo>
                    <a:pt x="1180063" y="101507"/>
                  </a:lnTo>
                  <a:lnTo>
                    <a:pt x="1206285" y="103768"/>
                  </a:lnTo>
                  <a:lnTo>
                    <a:pt x="1232508" y="106022"/>
                  </a:lnTo>
                  <a:lnTo>
                    <a:pt x="1258730" y="108277"/>
                  </a:lnTo>
                  <a:lnTo>
                    <a:pt x="1284953" y="110531"/>
                  </a:lnTo>
                  <a:lnTo>
                    <a:pt x="1311175" y="112785"/>
                  </a:lnTo>
                  <a:lnTo>
                    <a:pt x="1337398" y="115046"/>
                  </a:lnTo>
                  <a:lnTo>
                    <a:pt x="1363621" y="117301"/>
                  </a:lnTo>
                  <a:lnTo>
                    <a:pt x="1389843" y="119555"/>
                  </a:lnTo>
                  <a:lnTo>
                    <a:pt x="1416066" y="121809"/>
                  </a:lnTo>
                  <a:lnTo>
                    <a:pt x="1442288" y="124064"/>
                  </a:lnTo>
                  <a:lnTo>
                    <a:pt x="1468511" y="126325"/>
                  </a:lnTo>
                  <a:lnTo>
                    <a:pt x="1494733" y="128579"/>
                  </a:lnTo>
                  <a:lnTo>
                    <a:pt x="1520956" y="130834"/>
                  </a:lnTo>
                  <a:lnTo>
                    <a:pt x="1547178" y="133088"/>
                  </a:lnTo>
                  <a:lnTo>
                    <a:pt x="1573401" y="135343"/>
                  </a:lnTo>
                  <a:lnTo>
                    <a:pt x="1599623" y="137603"/>
                  </a:lnTo>
                  <a:lnTo>
                    <a:pt x="1625846" y="139858"/>
                  </a:lnTo>
                  <a:lnTo>
                    <a:pt x="1652069" y="142112"/>
                  </a:lnTo>
                  <a:lnTo>
                    <a:pt x="1678291" y="144367"/>
                  </a:lnTo>
                  <a:lnTo>
                    <a:pt x="1704514" y="146621"/>
                  </a:lnTo>
                  <a:lnTo>
                    <a:pt x="1730736" y="148882"/>
                  </a:lnTo>
                  <a:lnTo>
                    <a:pt x="1756959" y="151136"/>
                  </a:lnTo>
                  <a:lnTo>
                    <a:pt x="1783181" y="153391"/>
                  </a:lnTo>
                  <a:lnTo>
                    <a:pt x="1809404" y="155645"/>
                  </a:lnTo>
                  <a:lnTo>
                    <a:pt x="1835626" y="157900"/>
                  </a:lnTo>
                  <a:lnTo>
                    <a:pt x="1861849" y="160161"/>
                  </a:lnTo>
                  <a:lnTo>
                    <a:pt x="1888071" y="162415"/>
                  </a:lnTo>
                  <a:lnTo>
                    <a:pt x="1914294" y="164669"/>
                  </a:lnTo>
                  <a:lnTo>
                    <a:pt x="1940517" y="166924"/>
                  </a:lnTo>
                  <a:lnTo>
                    <a:pt x="1966739" y="169178"/>
                  </a:lnTo>
                  <a:lnTo>
                    <a:pt x="1992962" y="171439"/>
                  </a:lnTo>
                  <a:lnTo>
                    <a:pt x="2019184" y="173693"/>
                  </a:lnTo>
                  <a:lnTo>
                    <a:pt x="2045407" y="175948"/>
                  </a:lnTo>
                  <a:lnTo>
                    <a:pt x="2071629" y="178202"/>
                  </a:lnTo>
                  <a:lnTo>
                    <a:pt x="2097852" y="180457"/>
                  </a:lnTo>
                  <a:lnTo>
                    <a:pt x="2124074" y="182718"/>
                  </a:lnTo>
                  <a:lnTo>
                    <a:pt x="2150297" y="184972"/>
                  </a:lnTo>
                  <a:lnTo>
                    <a:pt x="2176520" y="187226"/>
                  </a:lnTo>
                  <a:lnTo>
                    <a:pt x="2202742" y="189481"/>
                  </a:lnTo>
                  <a:lnTo>
                    <a:pt x="2228965" y="191735"/>
                  </a:lnTo>
                  <a:lnTo>
                    <a:pt x="2255187" y="193996"/>
                  </a:lnTo>
                  <a:lnTo>
                    <a:pt x="2281410" y="196251"/>
                  </a:lnTo>
                  <a:lnTo>
                    <a:pt x="2307632" y="198505"/>
                  </a:lnTo>
                  <a:lnTo>
                    <a:pt x="2333855" y="200759"/>
                  </a:lnTo>
                  <a:lnTo>
                    <a:pt x="2360077" y="203014"/>
                  </a:lnTo>
                  <a:lnTo>
                    <a:pt x="2386300" y="205275"/>
                  </a:lnTo>
                  <a:lnTo>
                    <a:pt x="2412523" y="207529"/>
                  </a:lnTo>
                  <a:lnTo>
                    <a:pt x="2438745" y="209784"/>
                  </a:lnTo>
                  <a:lnTo>
                    <a:pt x="2464968" y="212038"/>
                  </a:lnTo>
                  <a:lnTo>
                    <a:pt x="2491190" y="214292"/>
                  </a:lnTo>
                  <a:lnTo>
                    <a:pt x="2517413" y="216553"/>
                  </a:lnTo>
                  <a:lnTo>
                    <a:pt x="2543635" y="218808"/>
                  </a:lnTo>
                  <a:lnTo>
                    <a:pt x="2569858" y="221062"/>
                  </a:lnTo>
                  <a:lnTo>
                    <a:pt x="2596080" y="223316"/>
                  </a:lnTo>
                  <a:lnTo>
                    <a:pt x="2622303" y="225571"/>
                  </a:lnTo>
                  <a:lnTo>
                    <a:pt x="2648525" y="227832"/>
                  </a:lnTo>
                  <a:lnTo>
                    <a:pt x="2674748" y="230086"/>
                  </a:lnTo>
                  <a:lnTo>
                    <a:pt x="2700971" y="232341"/>
                  </a:lnTo>
                  <a:lnTo>
                    <a:pt x="2727193" y="234595"/>
                  </a:lnTo>
                  <a:lnTo>
                    <a:pt x="2753416" y="236849"/>
                  </a:lnTo>
                  <a:lnTo>
                    <a:pt x="2779638" y="239110"/>
                  </a:lnTo>
                  <a:lnTo>
                    <a:pt x="2805861" y="241365"/>
                  </a:lnTo>
                  <a:lnTo>
                    <a:pt x="2832083" y="243619"/>
                  </a:lnTo>
                  <a:lnTo>
                    <a:pt x="2858306" y="245874"/>
                  </a:lnTo>
                  <a:lnTo>
                    <a:pt x="2884528" y="248128"/>
                  </a:lnTo>
                  <a:lnTo>
                    <a:pt x="2910751" y="250389"/>
                  </a:lnTo>
                  <a:lnTo>
                    <a:pt x="2936973" y="252643"/>
                  </a:lnTo>
                  <a:lnTo>
                    <a:pt x="2963196" y="254898"/>
                  </a:lnTo>
                  <a:lnTo>
                    <a:pt x="2989419" y="257152"/>
                  </a:lnTo>
                  <a:lnTo>
                    <a:pt x="3015641" y="259407"/>
                  </a:lnTo>
                  <a:lnTo>
                    <a:pt x="3041864" y="261667"/>
                  </a:lnTo>
                  <a:lnTo>
                    <a:pt x="3068086" y="263922"/>
                  </a:lnTo>
                  <a:lnTo>
                    <a:pt x="3094309" y="266176"/>
                  </a:lnTo>
                  <a:lnTo>
                    <a:pt x="3120531" y="268431"/>
                  </a:lnTo>
                  <a:lnTo>
                    <a:pt x="3146754" y="270685"/>
                  </a:lnTo>
                  <a:lnTo>
                    <a:pt x="3172976" y="272946"/>
                  </a:lnTo>
                  <a:lnTo>
                    <a:pt x="3199199" y="275200"/>
                  </a:lnTo>
                  <a:lnTo>
                    <a:pt x="3225421" y="277455"/>
                  </a:lnTo>
                  <a:lnTo>
                    <a:pt x="3251644" y="279709"/>
                  </a:lnTo>
                  <a:lnTo>
                    <a:pt x="3277867" y="281964"/>
                  </a:lnTo>
                  <a:lnTo>
                    <a:pt x="3304089" y="284224"/>
                  </a:lnTo>
                  <a:lnTo>
                    <a:pt x="3330312" y="286479"/>
                  </a:lnTo>
                  <a:lnTo>
                    <a:pt x="3356534" y="288733"/>
                  </a:lnTo>
                  <a:lnTo>
                    <a:pt x="3382757" y="290988"/>
                  </a:lnTo>
                  <a:lnTo>
                    <a:pt x="3408979" y="293242"/>
                  </a:lnTo>
                  <a:lnTo>
                    <a:pt x="3435202" y="295503"/>
                  </a:lnTo>
                  <a:lnTo>
                    <a:pt x="3461424" y="297757"/>
                  </a:lnTo>
                  <a:lnTo>
                    <a:pt x="3487647" y="300012"/>
                  </a:lnTo>
                  <a:lnTo>
                    <a:pt x="3513870" y="302266"/>
                  </a:lnTo>
                  <a:lnTo>
                    <a:pt x="3540092" y="304521"/>
                  </a:lnTo>
                  <a:lnTo>
                    <a:pt x="3566315" y="306782"/>
                  </a:lnTo>
                  <a:lnTo>
                    <a:pt x="3592537" y="309036"/>
                  </a:lnTo>
                  <a:lnTo>
                    <a:pt x="3618760" y="311291"/>
                  </a:lnTo>
                  <a:lnTo>
                    <a:pt x="3644982" y="313545"/>
                  </a:lnTo>
                  <a:lnTo>
                    <a:pt x="3671205" y="315799"/>
                  </a:lnTo>
                  <a:lnTo>
                    <a:pt x="3697427" y="318060"/>
                  </a:lnTo>
                  <a:lnTo>
                    <a:pt x="3723650" y="320315"/>
                  </a:lnTo>
                  <a:lnTo>
                    <a:pt x="3749872" y="322569"/>
                  </a:lnTo>
                  <a:lnTo>
                    <a:pt x="3776095" y="324823"/>
                  </a:lnTo>
                  <a:lnTo>
                    <a:pt x="3802318" y="327078"/>
                  </a:lnTo>
                  <a:lnTo>
                    <a:pt x="3828540" y="329339"/>
                  </a:lnTo>
                  <a:lnTo>
                    <a:pt x="3854763" y="331593"/>
                  </a:lnTo>
                  <a:lnTo>
                    <a:pt x="3880985" y="333847"/>
                  </a:lnTo>
                  <a:lnTo>
                    <a:pt x="3907208" y="336102"/>
                  </a:lnTo>
                  <a:lnTo>
                    <a:pt x="3933430" y="338356"/>
                  </a:lnTo>
                  <a:lnTo>
                    <a:pt x="3959653" y="340617"/>
                  </a:lnTo>
                  <a:lnTo>
                    <a:pt x="3985875" y="342872"/>
                  </a:lnTo>
                  <a:lnTo>
                    <a:pt x="4012098" y="345126"/>
                  </a:lnTo>
                  <a:lnTo>
                    <a:pt x="4038320" y="347381"/>
                  </a:lnTo>
                  <a:lnTo>
                    <a:pt x="4064543" y="349635"/>
                  </a:lnTo>
                  <a:lnTo>
                    <a:pt x="4090766" y="351896"/>
                  </a:lnTo>
                  <a:lnTo>
                    <a:pt x="4116988" y="354150"/>
                  </a:lnTo>
                  <a:lnTo>
                    <a:pt x="4143211" y="356405"/>
                  </a:lnTo>
                  <a:lnTo>
                    <a:pt x="4169433" y="358659"/>
                  </a:lnTo>
                  <a:lnTo>
                    <a:pt x="4195656" y="360914"/>
                  </a:lnTo>
                  <a:lnTo>
                    <a:pt x="4221878" y="363174"/>
                  </a:lnTo>
                  <a:lnTo>
                    <a:pt x="4248101" y="365429"/>
                  </a:lnTo>
                  <a:lnTo>
                    <a:pt x="4274324" y="367683"/>
                  </a:lnTo>
                  <a:lnTo>
                    <a:pt x="4300546" y="369938"/>
                  </a:lnTo>
                  <a:lnTo>
                    <a:pt x="4326769" y="372192"/>
                  </a:lnTo>
                  <a:lnTo>
                    <a:pt x="4352991" y="374453"/>
                  </a:lnTo>
                  <a:lnTo>
                    <a:pt x="4379214" y="376707"/>
                  </a:lnTo>
                  <a:lnTo>
                    <a:pt x="4405436" y="378962"/>
                  </a:lnTo>
                  <a:lnTo>
                    <a:pt x="4431659" y="381216"/>
                  </a:lnTo>
                  <a:lnTo>
                    <a:pt x="4457881" y="383477"/>
                  </a:lnTo>
                  <a:lnTo>
                    <a:pt x="4484104" y="385731"/>
                  </a:lnTo>
                  <a:lnTo>
                    <a:pt x="4510326" y="387986"/>
                  </a:lnTo>
                  <a:lnTo>
                    <a:pt x="4536549" y="390240"/>
                  </a:lnTo>
                  <a:lnTo>
                    <a:pt x="4562772" y="392495"/>
                  </a:lnTo>
                  <a:lnTo>
                    <a:pt x="4588994" y="394749"/>
                  </a:lnTo>
                  <a:lnTo>
                    <a:pt x="4615217" y="397010"/>
                  </a:lnTo>
                  <a:lnTo>
                    <a:pt x="4641439" y="399264"/>
                  </a:lnTo>
                  <a:lnTo>
                    <a:pt x="4667662" y="401519"/>
                  </a:lnTo>
                  <a:lnTo>
                    <a:pt x="4693884" y="403773"/>
                  </a:lnTo>
                  <a:lnTo>
                    <a:pt x="4720107" y="406034"/>
                  </a:lnTo>
                  <a:lnTo>
                    <a:pt x="4746329" y="408289"/>
                  </a:lnTo>
                  <a:lnTo>
                    <a:pt x="4772552" y="410543"/>
                  </a:lnTo>
                  <a:lnTo>
                    <a:pt x="4798774" y="412797"/>
                  </a:lnTo>
                  <a:lnTo>
                    <a:pt x="4824997" y="415052"/>
                  </a:lnTo>
                  <a:lnTo>
                    <a:pt x="4851220" y="417306"/>
                  </a:lnTo>
                  <a:lnTo>
                    <a:pt x="4877442" y="419567"/>
                  </a:lnTo>
                  <a:lnTo>
                    <a:pt x="4903665" y="421822"/>
                  </a:lnTo>
                  <a:lnTo>
                    <a:pt x="4929887" y="424076"/>
                  </a:lnTo>
                  <a:lnTo>
                    <a:pt x="4956110" y="426330"/>
                  </a:lnTo>
                  <a:lnTo>
                    <a:pt x="4982332" y="428585"/>
                  </a:lnTo>
                  <a:lnTo>
                    <a:pt x="5008555" y="430846"/>
                  </a:lnTo>
                  <a:lnTo>
                    <a:pt x="5034777" y="433100"/>
                  </a:lnTo>
                  <a:lnTo>
                    <a:pt x="5061000" y="435354"/>
                  </a:lnTo>
                  <a:lnTo>
                    <a:pt x="5087222" y="437609"/>
                  </a:lnTo>
                  <a:lnTo>
                    <a:pt x="5113445" y="439863"/>
                  </a:lnTo>
                  <a:lnTo>
                    <a:pt x="5139668" y="442124"/>
                  </a:lnTo>
                  <a:lnTo>
                    <a:pt x="5165890" y="444379"/>
                  </a:lnTo>
                  <a:lnTo>
                    <a:pt x="5192113" y="446633"/>
                  </a:lnTo>
                  <a:lnTo>
                    <a:pt x="5218335" y="448887"/>
                  </a:lnTo>
                  <a:lnTo>
                    <a:pt x="5244558" y="451142"/>
                  </a:lnTo>
                  <a:lnTo>
                    <a:pt x="5270780" y="453403"/>
                  </a:lnTo>
                  <a:lnTo>
                    <a:pt x="5297003" y="455657"/>
                  </a:lnTo>
                  <a:lnTo>
                    <a:pt x="5323225" y="457912"/>
                  </a:lnTo>
                  <a:lnTo>
                    <a:pt x="5349448" y="460166"/>
                  </a:lnTo>
                  <a:lnTo>
                    <a:pt x="5375671" y="462420"/>
                  </a:lnTo>
                  <a:lnTo>
                    <a:pt x="5401893" y="464681"/>
                  </a:lnTo>
                  <a:lnTo>
                    <a:pt x="5428116" y="466936"/>
                  </a:lnTo>
                  <a:lnTo>
                    <a:pt x="5454338" y="469190"/>
                  </a:lnTo>
                  <a:lnTo>
                    <a:pt x="5480561" y="471444"/>
                  </a:lnTo>
                  <a:lnTo>
                    <a:pt x="5506783" y="473699"/>
                  </a:lnTo>
                  <a:lnTo>
                    <a:pt x="5533006" y="475960"/>
                  </a:lnTo>
                  <a:lnTo>
                    <a:pt x="5559228" y="478214"/>
                  </a:lnTo>
                  <a:lnTo>
                    <a:pt x="5585451" y="480469"/>
                  </a:lnTo>
                  <a:lnTo>
                    <a:pt x="5611673" y="482723"/>
                  </a:lnTo>
                  <a:lnTo>
                    <a:pt x="5637896" y="484984"/>
                  </a:lnTo>
                  <a:lnTo>
                    <a:pt x="5664119" y="487238"/>
                  </a:lnTo>
                  <a:lnTo>
                    <a:pt x="5690341" y="489493"/>
                  </a:lnTo>
                  <a:lnTo>
                    <a:pt x="5716564" y="491747"/>
                  </a:lnTo>
                  <a:lnTo>
                    <a:pt x="5742786" y="494002"/>
                  </a:lnTo>
                  <a:lnTo>
                    <a:pt x="5769009" y="496262"/>
                  </a:lnTo>
                  <a:lnTo>
                    <a:pt x="5795231" y="498517"/>
                  </a:lnTo>
                  <a:lnTo>
                    <a:pt x="5821454" y="500771"/>
                  </a:lnTo>
                  <a:lnTo>
                    <a:pt x="5847676" y="503026"/>
                  </a:lnTo>
                  <a:lnTo>
                    <a:pt x="5873899" y="505280"/>
                  </a:lnTo>
                  <a:lnTo>
                    <a:pt x="5900121" y="507541"/>
                  </a:lnTo>
                  <a:lnTo>
                    <a:pt x="5926344" y="509795"/>
                  </a:lnTo>
                  <a:lnTo>
                    <a:pt x="5952567" y="512050"/>
                  </a:lnTo>
                  <a:lnTo>
                    <a:pt x="5978789" y="514304"/>
                  </a:lnTo>
                  <a:lnTo>
                    <a:pt x="6005012" y="516559"/>
                  </a:lnTo>
                  <a:lnTo>
                    <a:pt x="6031234" y="518820"/>
                  </a:lnTo>
                  <a:lnTo>
                    <a:pt x="6057457" y="521074"/>
                  </a:lnTo>
                  <a:lnTo>
                    <a:pt x="6083679" y="523329"/>
                  </a:lnTo>
                  <a:lnTo>
                    <a:pt x="6109902" y="525583"/>
                  </a:lnTo>
                  <a:lnTo>
                    <a:pt x="6136124" y="527837"/>
                  </a:lnTo>
                  <a:lnTo>
                    <a:pt x="6162347" y="530098"/>
                  </a:lnTo>
                  <a:lnTo>
                    <a:pt x="6188569" y="532353"/>
                  </a:lnTo>
                  <a:lnTo>
                    <a:pt x="6214792" y="534607"/>
                  </a:lnTo>
                  <a:lnTo>
                    <a:pt x="6241015" y="536861"/>
                  </a:lnTo>
                  <a:lnTo>
                    <a:pt x="6267237" y="539116"/>
                  </a:lnTo>
                  <a:lnTo>
                    <a:pt x="6293460" y="541377"/>
                  </a:lnTo>
                  <a:lnTo>
                    <a:pt x="6319682" y="543631"/>
                  </a:lnTo>
                  <a:lnTo>
                    <a:pt x="6345905" y="545885"/>
                  </a:lnTo>
                  <a:lnTo>
                    <a:pt x="6372127" y="548140"/>
                  </a:lnTo>
                  <a:lnTo>
                    <a:pt x="6398350" y="550394"/>
                  </a:lnTo>
                  <a:lnTo>
                    <a:pt x="6424572" y="552655"/>
                  </a:lnTo>
                  <a:lnTo>
                    <a:pt x="6450795" y="554910"/>
                  </a:lnTo>
                  <a:lnTo>
                    <a:pt x="6477018" y="557164"/>
                  </a:lnTo>
                  <a:lnTo>
                    <a:pt x="6503240" y="559419"/>
                  </a:lnTo>
                  <a:lnTo>
                    <a:pt x="6529463" y="561673"/>
                  </a:lnTo>
                  <a:lnTo>
                    <a:pt x="6555685" y="563934"/>
                  </a:lnTo>
                  <a:lnTo>
                    <a:pt x="6581908" y="566188"/>
                  </a:lnTo>
                  <a:lnTo>
                    <a:pt x="6608130" y="568443"/>
                  </a:lnTo>
                  <a:lnTo>
                    <a:pt x="6634353" y="570697"/>
                  </a:lnTo>
                  <a:lnTo>
                    <a:pt x="6660575" y="572951"/>
                  </a:lnTo>
                  <a:lnTo>
                    <a:pt x="6686798" y="575212"/>
                  </a:lnTo>
                </a:path>
              </a:pathLst>
            </a:custGeom>
            <a:noFill/>
            <a:ln w="5244" cap="sq">
              <a:solidFill>
                <a:srgbClr val="E15759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67618FE-520C-A0B6-252D-F5EDF085F981}"/>
                </a:ext>
              </a:extLst>
            </p:cNvPr>
            <p:cNvSpPr/>
            <p:nvPr/>
          </p:nvSpPr>
          <p:spPr>
            <a:xfrm>
              <a:off x="935216" y="6130526"/>
              <a:ext cx="6686749" cy="9004"/>
            </a:xfrm>
            <a:custGeom>
              <a:avLst/>
              <a:gdLst>
                <a:gd name="connsiteX0" fmla="*/ 48 w 6686749"/>
                <a:gd name="connsiteY0" fmla="*/ 9005 h 9004"/>
                <a:gd name="connsiteX1" fmla="*/ 26271 w 6686749"/>
                <a:gd name="connsiteY1" fmla="*/ 8972 h 9004"/>
                <a:gd name="connsiteX2" fmla="*/ 52493 w 6686749"/>
                <a:gd name="connsiteY2" fmla="*/ 8933 h 9004"/>
                <a:gd name="connsiteX3" fmla="*/ 78716 w 6686749"/>
                <a:gd name="connsiteY3" fmla="*/ 8900 h 9004"/>
                <a:gd name="connsiteX4" fmla="*/ 104938 w 6686749"/>
                <a:gd name="connsiteY4" fmla="*/ 8861 h 9004"/>
                <a:gd name="connsiteX5" fmla="*/ 131161 w 6686749"/>
                <a:gd name="connsiteY5" fmla="*/ 8829 h 9004"/>
                <a:gd name="connsiteX6" fmla="*/ 157383 w 6686749"/>
                <a:gd name="connsiteY6" fmla="*/ 8796 h 9004"/>
                <a:gd name="connsiteX7" fmla="*/ 183606 w 6686749"/>
                <a:gd name="connsiteY7" fmla="*/ 8757 h 9004"/>
                <a:gd name="connsiteX8" fmla="*/ 209828 w 6686749"/>
                <a:gd name="connsiteY8" fmla="*/ 8724 h 9004"/>
                <a:gd name="connsiteX9" fmla="*/ 236051 w 6686749"/>
                <a:gd name="connsiteY9" fmla="*/ 8685 h 9004"/>
                <a:gd name="connsiteX10" fmla="*/ 262273 w 6686749"/>
                <a:gd name="connsiteY10" fmla="*/ 8653 h 9004"/>
                <a:gd name="connsiteX11" fmla="*/ 288496 w 6686749"/>
                <a:gd name="connsiteY11" fmla="*/ 8614 h 9004"/>
                <a:gd name="connsiteX12" fmla="*/ 314719 w 6686749"/>
                <a:gd name="connsiteY12" fmla="*/ 8581 h 9004"/>
                <a:gd name="connsiteX13" fmla="*/ 340941 w 6686749"/>
                <a:gd name="connsiteY13" fmla="*/ 8549 h 9004"/>
                <a:gd name="connsiteX14" fmla="*/ 367164 w 6686749"/>
                <a:gd name="connsiteY14" fmla="*/ 8509 h 9004"/>
                <a:gd name="connsiteX15" fmla="*/ 393386 w 6686749"/>
                <a:gd name="connsiteY15" fmla="*/ 8477 h 9004"/>
                <a:gd name="connsiteX16" fmla="*/ 419609 w 6686749"/>
                <a:gd name="connsiteY16" fmla="*/ 8438 h 9004"/>
                <a:gd name="connsiteX17" fmla="*/ 445831 w 6686749"/>
                <a:gd name="connsiteY17" fmla="*/ 8405 h 9004"/>
                <a:gd name="connsiteX18" fmla="*/ 472054 w 6686749"/>
                <a:gd name="connsiteY18" fmla="*/ 8366 h 9004"/>
                <a:gd name="connsiteX19" fmla="*/ 498276 w 6686749"/>
                <a:gd name="connsiteY19" fmla="*/ 8333 h 9004"/>
                <a:gd name="connsiteX20" fmla="*/ 524499 w 6686749"/>
                <a:gd name="connsiteY20" fmla="*/ 8301 h 9004"/>
                <a:gd name="connsiteX21" fmla="*/ 550722 w 6686749"/>
                <a:gd name="connsiteY21" fmla="*/ 8262 h 9004"/>
                <a:gd name="connsiteX22" fmla="*/ 576944 w 6686749"/>
                <a:gd name="connsiteY22" fmla="*/ 8229 h 9004"/>
                <a:gd name="connsiteX23" fmla="*/ 603167 w 6686749"/>
                <a:gd name="connsiteY23" fmla="*/ 8190 h 9004"/>
                <a:gd name="connsiteX24" fmla="*/ 629389 w 6686749"/>
                <a:gd name="connsiteY24" fmla="*/ 8158 h 9004"/>
                <a:gd name="connsiteX25" fmla="*/ 655612 w 6686749"/>
                <a:gd name="connsiteY25" fmla="*/ 8125 h 9004"/>
                <a:gd name="connsiteX26" fmla="*/ 681834 w 6686749"/>
                <a:gd name="connsiteY26" fmla="*/ 8086 h 9004"/>
                <a:gd name="connsiteX27" fmla="*/ 708057 w 6686749"/>
                <a:gd name="connsiteY27" fmla="*/ 8053 h 9004"/>
                <a:gd name="connsiteX28" fmla="*/ 734279 w 6686749"/>
                <a:gd name="connsiteY28" fmla="*/ 8014 h 9004"/>
                <a:gd name="connsiteX29" fmla="*/ 760502 w 6686749"/>
                <a:gd name="connsiteY29" fmla="*/ 7981 h 9004"/>
                <a:gd name="connsiteX30" fmla="*/ 786724 w 6686749"/>
                <a:gd name="connsiteY30" fmla="*/ 7943 h 9004"/>
                <a:gd name="connsiteX31" fmla="*/ 812947 w 6686749"/>
                <a:gd name="connsiteY31" fmla="*/ 7910 h 9004"/>
                <a:gd name="connsiteX32" fmla="*/ 839170 w 6686749"/>
                <a:gd name="connsiteY32" fmla="*/ 7877 h 9004"/>
                <a:gd name="connsiteX33" fmla="*/ 865392 w 6686749"/>
                <a:gd name="connsiteY33" fmla="*/ 7838 h 9004"/>
                <a:gd name="connsiteX34" fmla="*/ 891615 w 6686749"/>
                <a:gd name="connsiteY34" fmla="*/ 7806 h 9004"/>
                <a:gd name="connsiteX35" fmla="*/ 917837 w 6686749"/>
                <a:gd name="connsiteY35" fmla="*/ 7767 h 9004"/>
                <a:gd name="connsiteX36" fmla="*/ 944060 w 6686749"/>
                <a:gd name="connsiteY36" fmla="*/ 7734 h 9004"/>
                <a:gd name="connsiteX37" fmla="*/ 970282 w 6686749"/>
                <a:gd name="connsiteY37" fmla="*/ 7702 h 9004"/>
                <a:gd name="connsiteX38" fmla="*/ 996505 w 6686749"/>
                <a:gd name="connsiteY38" fmla="*/ 7662 h 9004"/>
                <a:gd name="connsiteX39" fmla="*/ 1022727 w 6686749"/>
                <a:gd name="connsiteY39" fmla="*/ 7630 h 9004"/>
                <a:gd name="connsiteX40" fmla="*/ 1048950 w 6686749"/>
                <a:gd name="connsiteY40" fmla="*/ 7591 h 9004"/>
                <a:gd name="connsiteX41" fmla="*/ 1075173 w 6686749"/>
                <a:gd name="connsiteY41" fmla="*/ 7558 h 9004"/>
                <a:gd name="connsiteX42" fmla="*/ 1101395 w 6686749"/>
                <a:gd name="connsiteY42" fmla="*/ 7519 h 9004"/>
                <a:gd name="connsiteX43" fmla="*/ 1127618 w 6686749"/>
                <a:gd name="connsiteY43" fmla="*/ 7486 h 9004"/>
                <a:gd name="connsiteX44" fmla="*/ 1153840 w 6686749"/>
                <a:gd name="connsiteY44" fmla="*/ 7454 h 9004"/>
                <a:gd name="connsiteX45" fmla="*/ 1180063 w 6686749"/>
                <a:gd name="connsiteY45" fmla="*/ 7415 h 9004"/>
                <a:gd name="connsiteX46" fmla="*/ 1206285 w 6686749"/>
                <a:gd name="connsiteY46" fmla="*/ 7382 h 9004"/>
                <a:gd name="connsiteX47" fmla="*/ 1232508 w 6686749"/>
                <a:gd name="connsiteY47" fmla="*/ 7343 h 9004"/>
                <a:gd name="connsiteX48" fmla="*/ 1258730 w 6686749"/>
                <a:gd name="connsiteY48" fmla="*/ 7311 h 9004"/>
                <a:gd name="connsiteX49" fmla="*/ 1284953 w 6686749"/>
                <a:gd name="connsiteY49" fmla="*/ 7278 h 9004"/>
                <a:gd name="connsiteX50" fmla="*/ 1311175 w 6686749"/>
                <a:gd name="connsiteY50" fmla="*/ 7239 h 9004"/>
                <a:gd name="connsiteX51" fmla="*/ 1337398 w 6686749"/>
                <a:gd name="connsiteY51" fmla="*/ 7206 h 9004"/>
                <a:gd name="connsiteX52" fmla="*/ 1363621 w 6686749"/>
                <a:gd name="connsiteY52" fmla="*/ 7167 h 9004"/>
                <a:gd name="connsiteX53" fmla="*/ 1389843 w 6686749"/>
                <a:gd name="connsiteY53" fmla="*/ 7134 h 9004"/>
                <a:gd name="connsiteX54" fmla="*/ 1416066 w 6686749"/>
                <a:gd name="connsiteY54" fmla="*/ 7095 h 9004"/>
                <a:gd name="connsiteX55" fmla="*/ 1442288 w 6686749"/>
                <a:gd name="connsiteY55" fmla="*/ 7063 h 9004"/>
                <a:gd name="connsiteX56" fmla="*/ 1468511 w 6686749"/>
                <a:gd name="connsiteY56" fmla="*/ 7030 h 9004"/>
                <a:gd name="connsiteX57" fmla="*/ 1494733 w 6686749"/>
                <a:gd name="connsiteY57" fmla="*/ 6991 h 9004"/>
                <a:gd name="connsiteX58" fmla="*/ 1520956 w 6686749"/>
                <a:gd name="connsiteY58" fmla="*/ 6959 h 9004"/>
                <a:gd name="connsiteX59" fmla="*/ 1547178 w 6686749"/>
                <a:gd name="connsiteY59" fmla="*/ 6920 h 9004"/>
                <a:gd name="connsiteX60" fmla="*/ 1573401 w 6686749"/>
                <a:gd name="connsiteY60" fmla="*/ 6887 h 9004"/>
                <a:gd name="connsiteX61" fmla="*/ 1599623 w 6686749"/>
                <a:gd name="connsiteY61" fmla="*/ 6848 h 9004"/>
                <a:gd name="connsiteX62" fmla="*/ 1625846 w 6686749"/>
                <a:gd name="connsiteY62" fmla="*/ 6815 h 9004"/>
                <a:gd name="connsiteX63" fmla="*/ 1652069 w 6686749"/>
                <a:gd name="connsiteY63" fmla="*/ 6783 h 9004"/>
                <a:gd name="connsiteX64" fmla="*/ 1678291 w 6686749"/>
                <a:gd name="connsiteY64" fmla="*/ 6743 h 9004"/>
                <a:gd name="connsiteX65" fmla="*/ 1704514 w 6686749"/>
                <a:gd name="connsiteY65" fmla="*/ 6711 h 9004"/>
                <a:gd name="connsiteX66" fmla="*/ 1730736 w 6686749"/>
                <a:gd name="connsiteY66" fmla="*/ 6672 h 9004"/>
                <a:gd name="connsiteX67" fmla="*/ 1756959 w 6686749"/>
                <a:gd name="connsiteY67" fmla="*/ 6639 h 9004"/>
                <a:gd name="connsiteX68" fmla="*/ 1783181 w 6686749"/>
                <a:gd name="connsiteY68" fmla="*/ 6607 h 9004"/>
                <a:gd name="connsiteX69" fmla="*/ 1809404 w 6686749"/>
                <a:gd name="connsiteY69" fmla="*/ 6568 h 9004"/>
                <a:gd name="connsiteX70" fmla="*/ 1835626 w 6686749"/>
                <a:gd name="connsiteY70" fmla="*/ 6535 h 9004"/>
                <a:gd name="connsiteX71" fmla="*/ 1861849 w 6686749"/>
                <a:gd name="connsiteY71" fmla="*/ 6496 h 9004"/>
                <a:gd name="connsiteX72" fmla="*/ 1888071 w 6686749"/>
                <a:gd name="connsiteY72" fmla="*/ 6464 h 9004"/>
                <a:gd name="connsiteX73" fmla="*/ 1914294 w 6686749"/>
                <a:gd name="connsiteY73" fmla="*/ 6425 h 9004"/>
                <a:gd name="connsiteX74" fmla="*/ 1940517 w 6686749"/>
                <a:gd name="connsiteY74" fmla="*/ 6392 h 9004"/>
                <a:gd name="connsiteX75" fmla="*/ 1966739 w 6686749"/>
                <a:gd name="connsiteY75" fmla="*/ 6359 h 9004"/>
                <a:gd name="connsiteX76" fmla="*/ 1992962 w 6686749"/>
                <a:gd name="connsiteY76" fmla="*/ 6320 h 9004"/>
                <a:gd name="connsiteX77" fmla="*/ 2019184 w 6686749"/>
                <a:gd name="connsiteY77" fmla="*/ 6287 h 9004"/>
                <a:gd name="connsiteX78" fmla="*/ 2045407 w 6686749"/>
                <a:gd name="connsiteY78" fmla="*/ 6248 h 9004"/>
                <a:gd name="connsiteX79" fmla="*/ 2071629 w 6686749"/>
                <a:gd name="connsiteY79" fmla="*/ 6216 h 9004"/>
                <a:gd name="connsiteX80" fmla="*/ 2097852 w 6686749"/>
                <a:gd name="connsiteY80" fmla="*/ 6177 h 9004"/>
                <a:gd name="connsiteX81" fmla="*/ 2124074 w 6686749"/>
                <a:gd name="connsiteY81" fmla="*/ 6144 h 9004"/>
                <a:gd name="connsiteX82" fmla="*/ 2150297 w 6686749"/>
                <a:gd name="connsiteY82" fmla="*/ 6112 h 9004"/>
                <a:gd name="connsiteX83" fmla="*/ 2176520 w 6686749"/>
                <a:gd name="connsiteY83" fmla="*/ 6073 h 9004"/>
                <a:gd name="connsiteX84" fmla="*/ 2202742 w 6686749"/>
                <a:gd name="connsiteY84" fmla="*/ 6040 h 9004"/>
                <a:gd name="connsiteX85" fmla="*/ 2228965 w 6686749"/>
                <a:gd name="connsiteY85" fmla="*/ 6001 h 9004"/>
                <a:gd name="connsiteX86" fmla="*/ 2255187 w 6686749"/>
                <a:gd name="connsiteY86" fmla="*/ 5968 h 9004"/>
                <a:gd name="connsiteX87" fmla="*/ 2281410 w 6686749"/>
                <a:gd name="connsiteY87" fmla="*/ 5936 h 9004"/>
                <a:gd name="connsiteX88" fmla="*/ 2307632 w 6686749"/>
                <a:gd name="connsiteY88" fmla="*/ 5896 h 9004"/>
                <a:gd name="connsiteX89" fmla="*/ 2333855 w 6686749"/>
                <a:gd name="connsiteY89" fmla="*/ 5864 h 9004"/>
                <a:gd name="connsiteX90" fmla="*/ 2360077 w 6686749"/>
                <a:gd name="connsiteY90" fmla="*/ 5825 h 9004"/>
                <a:gd name="connsiteX91" fmla="*/ 2386300 w 6686749"/>
                <a:gd name="connsiteY91" fmla="*/ 5792 h 9004"/>
                <a:gd name="connsiteX92" fmla="*/ 2412523 w 6686749"/>
                <a:gd name="connsiteY92" fmla="*/ 5753 h 9004"/>
                <a:gd name="connsiteX93" fmla="*/ 2438745 w 6686749"/>
                <a:gd name="connsiteY93" fmla="*/ 5721 h 9004"/>
                <a:gd name="connsiteX94" fmla="*/ 2464968 w 6686749"/>
                <a:gd name="connsiteY94" fmla="*/ 5688 h 9004"/>
                <a:gd name="connsiteX95" fmla="*/ 2491190 w 6686749"/>
                <a:gd name="connsiteY95" fmla="*/ 5649 h 9004"/>
                <a:gd name="connsiteX96" fmla="*/ 2517413 w 6686749"/>
                <a:gd name="connsiteY96" fmla="*/ 5616 h 9004"/>
                <a:gd name="connsiteX97" fmla="*/ 2543635 w 6686749"/>
                <a:gd name="connsiteY97" fmla="*/ 5577 h 9004"/>
                <a:gd name="connsiteX98" fmla="*/ 2569858 w 6686749"/>
                <a:gd name="connsiteY98" fmla="*/ 5545 h 9004"/>
                <a:gd name="connsiteX99" fmla="*/ 2596080 w 6686749"/>
                <a:gd name="connsiteY99" fmla="*/ 5512 h 9004"/>
                <a:gd name="connsiteX100" fmla="*/ 2622303 w 6686749"/>
                <a:gd name="connsiteY100" fmla="*/ 5473 h 9004"/>
                <a:gd name="connsiteX101" fmla="*/ 2648525 w 6686749"/>
                <a:gd name="connsiteY101" fmla="*/ 5441 h 9004"/>
                <a:gd name="connsiteX102" fmla="*/ 2674748 w 6686749"/>
                <a:gd name="connsiteY102" fmla="*/ 5401 h 9004"/>
                <a:gd name="connsiteX103" fmla="*/ 2700971 w 6686749"/>
                <a:gd name="connsiteY103" fmla="*/ 5369 h 9004"/>
                <a:gd name="connsiteX104" fmla="*/ 2727193 w 6686749"/>
                <a:gd name="connsiteY104" fmla="*/ 5330 h 9004"/>
                <a:gd name="connsiteX105" fmla="*/ 2753416 w 6686749"/>
                <a:gd name="connsiteY105" fmla="*/ 5297 h 9004"/>
                <a:gd name="connsiteX106" fmla="*/ 2779638 w 6686749"/>
                <a:gd name="connsiteY106" fmla="*/ 5265 h 9004"/>
                <a:gd name="connsiteX107" fmla="*/ 2805861 w 6686749"/>
                <a:gd name="connsiteY107" fmla="*/ 5226 h 9004"/>
                <a:gd name="connsiteX108" fmla="*/ 2832083 w 6686749"/>
                <a:gd name="connsiteY108" fmla="*/ 5193 h 9004"/>
                <a:gd name="connsiteX109" fmla="*/ 2858306 w 6686749"/>
                <a:gd name="connsiteY109" fmla="*/ 5154 h 9004"/>
                <a:gd name="connsiteX110" fmla="*/ 2884528 w 6686749"/>
                <a:gd name="connsiteY110" fmla="*/ 5121 h 9004"/>
                <a:gd name="connsiteX111" fmla="*/ 2910751 w 6686749"/>
                <a:gd name="connsiteY111" fmla="*/ 5089 h 9004"/>
                <a:gd name="connsiteX112" fmla="*/ 2936973 w 6686749"/>
                <a:gd name="connsiteY112" fmla="*/ 5050 h 9004"/>
                <a:gd name="connsiteX113" fmla="*/ 2963196 w 6686749"/>
                <a:gd name="connsiteY113" fmla="*/ 5017 h 9004"/>
                <a:gd name="connsiteX114" fmla="*/ 2989419 w 6686749"/>
                <a:gd name="connsiteY114" fmla="*/ 4978 h 9004"/>
                <a:gd name="connsiteX115" fmla="*/ 3015641 w 6686749"/>
                <a:gd name="connsiteY115" fmla="*/ 4945 h 9004"/>
                <a:gd name="connsiteX116" fmla="*/ 3041864 w 6686749"/>
                <a:gd name="connsiteY116" fmla="*/ 4906 h 9004"/>
                <a:gd name="connsiteX117" fmla="*/ 3068086 w 6686749"/>
                <a:gd name="connsiteY117" fmla="*/ 4874 h 9004"/>
                <a:gd name="connsiteX118" fmla="*/ 3094309 w 6686749"/>
                <a:gd name="connsiteY118" fmla="*/ 4841 h 9004"/>
                <a:gd name="connsiteX119" fmla="*/ 3120531 w 6686749"/>
                <a:gd name="connsiteY119" fmla="*/ 4802 h 9004"/>
                <a:gd name="connsiteX120" fmla="*/ 3146754 w 6686749"/>
                <a:gd name="connsiteY120" fmla="*/ 4769 h 9004"/>
                <a:gd name="connsiteX121" fmla="*/ 3172976 w 6686749"/>
                <a:gd name="connsiteY121" fmla="*/ 4730 h 9004"/>
                <a:gd name="connsiteX122" fmla="*/ 3199199 w 6686749"/>
                <a:gd name="connsiteY122" fmla="*/ 4698 h 9004"/>
                <a:gd name="connsiteX123" fmla="*/ 3225421 w 6686749"/>
                <a:gd name="connsiteY123" fmla="*/ 4658 h 9004"/>
                <a:gd name="connsiteX124" fmla="*/ 3251644 w 6686749"/>
                <a:gd name="connsiteY124" fmla="*/ 4626 h 9004"/>
                <a:gd name="connsiteX125" fmla="*/ 3277867 w 6686749"/>
                <a:gd name="connsiteY125" fmla="*/ 4594 h 9004"/>
                <a:gd name="connsiteX126" fmla="*/ 3304089 w 6686749"/>
                <a:gd name="connsiteY126" fmla="*/ 4554 h 9004"/>
                <a:gd name="connsiteX127" fmla="*/ 3330312 w 6686749"/>
                <a:gd name="connsiteY127" fmla="*/ 4522 h 9004"/>
                <a:gd name="connsiteX128" fmla="*/ 3356534 w 6686749"/>
                <a:gd name="connsiteY128" fmla="*/ 4483 h 9004"/>
                <a:gd name="connsiteX129" fmla="*/ 3382757 w 6686749"/>
                <a:gd name="connsiteY129" fmla="*/ 4450 h 9004"/>
                <a:gd name="connsiteX130" fmla="*/ 3408979 w 6686749"/>
                <a:gd name="connsiteY130" fmla="*/ 4417 h 9004"/>
                <a:gd name="connsiteX131" fmla="*/ 3435202 w 6686749"/>
                <a:gd name="connsiteY131" fmla="*/ 4378 h 9004"/>
                <a:gd name="connsiteX132" fmla="*/ 3461424 w 6686749"/>
                <a:gd name="connsiteY132" fmla="*/ 4346 h 9004"/>
                <a:gd name="connsiteX133" fmla="*/ 3487647 w 6686749"/>
                <a:gd name="connsiteY133" fmla="*/ 4307 h 9004"/>
                <a:gd name="connsiteX134" fmla="*/ 3513870 w 6686749"/>
                <a:gd name="connsiteY134" fmla="*/ 4274 h 9004"/>
                <a:gd name="connsiteX135" fmla="*/ 3540092 w 6686749"/>
                <a:gd name="connsiteY135" fmla="*/ 4235 h 9004"/>
                <a:gd name="connsiteX136" fmla="*/ 3566315 w 6686749"/>
                <a:gd name="connsiteY136" fmla="*/ 4203 h 9004"/>
                <a:gd name="connsiteX137" fmla="*/ 3592537 w 6686749"/>
                <a:gd name="connsiteY137" fmla="*/ 4170 h 9004"/>
                <a:gd name="connsiteX138" fmla="*/ 3618760 w 6686749"/>
                <a:gd name="connsiteY138" fmla="*/ 4131 h 9004"/>
                <a:gd name="connsiteX139" fmla="*/ 3644982 w 6686749"/>
                <a:gd name="connsiteY139" fmla="*/ 4098 h 9004"/>
                <a:gd name="connsiteX140" fmla="*/ 3671205 w 6686749"/>
                <a:gd name="connsiteY140" fmla="*/ 4059 h 9004"/>
                <a:gd name="connsiteX141" fmla="*/ 3697427 w 6686749"/>
                <a:gd name="connsiteY141" fmla="*/ 4027 h 9004"/>
                <a:gd name="connsiteX142" fmla="*/ 3723650 w 6686749"/>
                <a:gd name="connsiteY142" fmla="*/ 3988 h 9004"/>
                <a:gd name="connsiteX143" fmla="*/ 3749872 w 6686749"/>
                <a:gd name="connsiteY143" fmla="*/ 3955 h 9004"/>
                <a:gd name="connsiteX144" fmla="*/ 3776095 w 6686749"/>
                <a:gd name="connsiteY144" fmla="*/ 3922 h 9004"/>
                <a:gd name="connsiteX145" fmla="*/ 3802318 w 6686749"/>
                <a:gd name="connsiteY145" fmla="*/ 3883 h 9004"/>
                <a:gd name="connsiteX146" fmla="*/ 3828540 w 6686749"/>
                <a:gd name="connsiteY146" fmla="*/ 3851 h 9004"/>
                <a:gd name="connsiteX147" fmla="*/ 3854763 w 6686749"/>
                <a:gd name="connsiteY147" fmla="*/ 3812 h 9004"/>
                <a:gd name="connsiteX148" fmla="*/ 3880985 w 6686749"/>
                <a:gd name="connsiteY148" fmla="*/ 3779 h 9004"/>
                <a:gd name="connsiteX149" fmla="*/ 3907208 w 6686749"/>
                <a:gd name="connsiteY149" fmla="*/ 3747 h 9004"/>
                <a:gd name="connsiteX150" fmla="*/ 3933430 w 6686749"/>
                <a:gd name="connsiteY150" fmla="*/ 3707 h 9004"/>
                <a:gd name="connsiteX151" fmla="*/ 3959653 w 6686749"/>
                <a:gd name="connsiteY151" fmla="*/ 3675 h 9004"/>
                <a:gd name="connsiteX152" fmla="*/ 3985875 w 6686749"/>
                <a:gd name="connsiteY152" fmla="*/ 3636 h 9004"/>
                <a:gd name="connsiteX153" fmla="*/ 4012098 w 6686749"/>
                <a:gd name="connsiteY153" fmla="*/ 3603 h 9004"/>
                <a:gd name="connsiteX154" fmla="*/ 4038320 w 6686749"/>
                <a:gd name="connsiteY154" fmla="*/ 3564 h 9004"/>
                <a:gd name="connsiteX155" fmla="*/ 4064543 w 6686749"/>
                <a:gd name="connsiteY155" fmla="*/ 3531 h 9004"/>
                <a:gd name="connsiteX156" fmla="*/ 4090766 w 6686749"/>
                <a:gd name="connsiteY156" fmla="*/ 3499 h 9004"/>
                <a:gd name="connsiteX157" fmla="*/ 4116988 w 6686749"/>
                <a:gd name="connsiteY157" fmla="*/ 3460 h 9004"/>
                <a:gd name="connsiteX158" fmla="*/ 4143211 w 6686749"/>
                <a:gd name="connsiteY158" fmla="*/ 3427 h 9004"/>
                <a:gd name="connsiteX159" fmla="*/ 4169433 w 6686749"/>
                <a:gd name="connsiteY159" fmla="*/ 3388 h 9004"/>
                <a:gd name="connsiteX160" fmla="*/ 4195656 w 6686749"/>
                <a:gd name="connsiteY160" fmla="*/ 3356 h 9004"/>
                <a:gd name="connsiteX161" fmla="*/ 4221878 w 6686749"/>
                <a:gd name="connsiteY161" fmla="*/ 3323 h 9004"/>
                <a:gd name="connsiteX162" fmla="*/ 4248101 w 6686749"/>
                <a:gd name="connsiteY162" fmla="*/ 3284 h 9004"/>
                <a:gd name="connsiteX163" fmla="*/ 4274324 w 6686749"/>
                <a:gd name="connsiteY163" fmla="*/ 3251 h 9004"/>
                <a:gd name="connsiteX164" fmla="*/ 4300546 w 6686749"/>
                <a:gd name="connsiteY164" fmla="*/ 3212 h 9004"/>
                <a:gd name="connsiteX165" fmla="*/ 4326769 w 6686749"/>
                <a:gd name="connsiteY165" fmla="*/ 3179 h 9004"/>
                <a:gd name="connsiteX166" fmla="*/ 4352991 w 6686749"/>
                <a:gd name="connsiteY166" fmla="*/ 3140 h 9004"/>
                <a:gd name="connsiteX167" fmla="*/ 4379214 w 6686749"/>
                <a:gd name="connsiteY167" fmla="*/ 3108 h 9004"/>
                <a:gd name="connsiteX168" fmla="*/ 4405436 w 6686749"/>
                <a:gd name="connsiteY168" fmla="*/ 3075 h 9004"/>
                <a:gd name="connsiteX169" fmla="*/ 4431659 w 6686749"/>
                <a:gd name="connsiteY169" fmla="*/ 3036 h 9004"/>
                <a:gd name="connsiteX170" fmla="*/ 4457881 w 6686749"/>
                <a:gd name="connsiteY170" fmla="*/ 3004 h 9004"/>
                <a:gd name="connsiteX171" fmla="*/ 4484104 w 6686749"/>
                <a:gd name="connsiteY171" fmla="*/ 2965 h 9004"/>
                <a:gd name="connsiteX172" fmla="*/ 4510326 w 6686749"/>
                <a:gd name="connsiteY172" fmla="*/ 2932 h 9004"/>
                <a:gd name="connsiteX173" fmla="*/ 4536549 w 6686749"/>
                <a:gd name="connsiteY173" fmla="*/ 2900 h 9004"/>
                <a:gd name="connsiteX174" fmla="*/ 4562772 w 6686749"/>
                <a:gd name="connsiteY174" fmla="*/ 2860 h 9004"/>
                <a:gd name="connsiteX175" fmla="*/ 4588994 w 6686749"/>
                <a:gd name="connsiteY175" fmla="*/ 2828 h 9004"/>
                <a:gd name="connsiteX176" fmla="*/ 4615217 w 6686749"/>
                <a:gd name="connsiteY176" fmla="*/ 2789 h 9004"/>
                <a:gd name="connsiteX177" fmla="*/ 4641439 w 6686749"/>
                <a:gd name="connsiteY177" fmla="*/ 2756 h 9004"/>
                <a:gd name="connsiteX178" fmla="*/ 4667662 w 6686749"/>
                <a:gd name="connsiteY178" fmla="*/ 2717 h 9004"/>
                <a:gd name="connsiteX179" fmla="*/ 4693884 w 6686749"/>
                <a:gd name="connsiteY179" fmla="*/ 2684 h 9004"/>
                <a:gd name="connsiteX180" fmla="*/ 4720107 w 6686749"/>
                <a:gd name="connsiteY180" fmla="*/ 2652 h 9004"/>
                <a:gd name="connsiteX181" fmla="*/ 4746329 w 6686749"/>
                <a:gd name="connsiteY181" fmla="*/ 2613 h 9004"/>
                <a:gd name="connsiteX182" fmla="*/ 4772552 w 6686749"/>
                <a:gd name="connsiteY182" fmla="*/ 2580 h 9004"/>
                <a:gd name="connsiteX183" fmla="*/ 4798774 w 6686749"/>
                <a:gd name="connsiteY183" fmla="*/ 2541 h 9004"/>
                <a:gd name="connsiteX184" fmla="*/ 4824997 w 6686749"/>
                <a:gd name="connsiteY184" fmla="*/ 2509 h 9004"/>
                <a:gd name="connsiteX185" fmla="*/ 4851220 w 6686749"/>
                <a:gd name="connsiteY185" fmla="*/ 2469 h 9004"/>
                <a:gd name="connsiteX186" fmla="*/ 4877442 w 6686749"/>
                <a:gd name="connsiteY186" fmla="*/ 2437 h 9004"/>
                <a:gd name="connsiteX187" fmla="*/ 4903665 w 6686749"/>
                <a:gd name="connsiteY187" fmla="*/ 2404 h 9004"/>
                <a:gd name="connsiteX188" fmla="*/ 4929887 w 6686749"/>
                <a:gd name="connsiteY188" fmla="*/ 2365 h 9004"/>
                <a:gd name="connsiteX189" fmla="*/ 4956110 w 6686749"/>
                <a:gd name="connsiteY189" fmla="*/ 2332 h 9004"/>
                <a:gd name="connsiteX190" fmla="*/ 4982332 w 6686749"/>
                <a:gd name="connsiteY190" fmla="*/ 2293 h 9004"/>
                <a:gd name="connsiteX191" fmla="*/ 5008555 w 6686749"/>
                <a:gd name="connsiteY191" fmla="*/ 2261 h 9004"/>
                <a:gd name="connsiteX192" fmla="*/ 5034777 w 6686749"/>
                <a:gd name="connsiteY192" fmla="*/ 2222 h 9004"/>
                <a:gd name="connsiteX193" fmla="*/ 5061000 w 6686749"/>
                <a:gd name="connsiteY193" fmla="*/ 2189 h 9004"/>
                <a:gd name="connsiteX194" fmla="*/ 5087222 w 6686749"/>
                <a:gd name="connsiteY194" fmla="*/ 2157 h 9004"/>
                <a:gd name="connsiteX195" fmla="*/ 5113445 w 6686749"/>
                <a:gd name="connsiteY195" fmla="*/ 2118 h 9004"/>
                <a:gd name="connsiteX196" fmla="*/ 5139668 w 6686749"/>
                <a:gd name="connsiteY196" fmla="*/ 2085 h 9004"/>
                <a:gd name="connsiteX197" fmla="*/ 5165890 w 6686749"/>
                <a:gd name="connsiteY197" fmla="*/ 2046 h 9004"/>
                <a:gd name="connsiteX198" fmla="*/ 5192113 w 6686749"/>
                <a:gd name="connsiteY198" fmla="*/ 2013 h 9004"/>
                <a:gd name="connsiteX199" fmla="*/ 5218335 w 6686749"/>
                <a:gd name="connsiteY199" fmla="*/ 1981 h 9004"/>
                <a:gd name="connsiteX200" fmla="*/ 5244558 w 6686749"/>
                <a:gd name="connsiteY200" fmla="*/ 1941 h 9004"/>
                <a:gd name="connsiteX201" fmla="*/ 5270780 w 6686749"/>
                <a:gd name="connsiteY201" fmla="*/ 1909 h 9004"/>
                <a:gd name="connsiteX202" fmla="*/ 5297003 w 6686749"/>
                <a:gd name="connsiteY202" fmla="*/ 1870 h 9004"/>
                <a:gd name="connsiteX203" fmla="*/ 5323225 w 6686749"/>
                <a:gd name="connsiteY203" fmla="*/ 1837 h 9004"/>
                <a:gd name="connsiteX204" fmla="*/ 5349448 w 6686749"/>
                <a:gd name="connsiteY204" fmla="*/ 1798 h 9004"/>
                <a:gd name="connsiteX205" fmla="*/ 5375671 w 6686749"/>
                <a:gd name="connsiteY205" fmla="*/ 1766 h 9004"/>
                <a:gd name="connsiteX206" fmla="*/ 5401893 w 6686749"/>
                <a:gd name="connsiteY206" fmla="*/ 1733 h 9004"/>
                <a:gd name="connsiteX207" fmla="*/ 5428116 w 6686749"/>
                <a:gd name="connsiteY207" fmla="*/ 1694 h 9004"/>
                <a:gd name="connsiteX208" fmla="*/ 5454338 w 6686749"/>
                <a:gd name="connsiteY208" fmla="*/ 1662 h 9004"/>
                <a:gd name="connsiteX209" fmla="*/ 5480561 w 6686749"/>
                <a:gd name="connsiteY209" fmla="*/ 1623 h 9004"/>
                <a:gd name="connsiteX210" fmla="*/ 5506783 w 6686749"/>
                <a:gd name="connsiteY210" fmla="*/ 1590 h 9004"/>
                <a:gd name="connsiteX211" fmla="*/ 5533006 w 6686749"/>
                <a:gd name="connsiteY211" fmla="*/ 1557 h 9004"/>
                <a:gd name="connsiteX212" fmla="*/ 5559228 w 6686749"/>
                <a:gd name="connsiteY212" fmla="*/ 1518 h 9004"/>
                <a:gd name="connsiteX213" fmla="*/ 5585451 w 6686749"/>
                <a:gd name="connsiteY213" fmla="*/ 1485 h 9004"/>
                <a:gd name="connsiteX214" fmla="*/ 5611673 w 6686749"/>
                <a:gd name="connsiteY214" fmla="*/ 1446 h 9004"/>
                <a:gd name="connsiteX215" fmla="*/ 5637896 w 6686749"/>
                <a:gd name="connsiteY215" fmla="*/ 1414 h 9004"/>
                <a:gd name="connsiteX216" fmla="*/ 5664119 w 6686749"/>
                <a:gd name="connsiteY216" fmla="*/ 1375 h 9004"/>
                <a:gd name="connsiteX217" fmla="*/ 5690341 w 6686749"/>
                <a:gd name="connsiteY217" fmla="*/ 1342 h 9004"/>
                <a:gd name="connsiteX218" fmla="*/ 5716564 w 6686749"/>
                <a:gd name="connsiteY218" fmla="*/ 1310 h 9004"/>
                <a:gd name="connsiteX219" fmla="*/ 5742786 w 6686749"/>
                <a:gd name="connsiteY219" fmla="*/ 1271 h 9004"/>
                <a:gd name="connsiteX220" fmla="*/ 5769009 w 6686749"/>
                <a:gd name="connsiteY220" fmla="*/ 1238 h 9004"/>
                <a:gd name="connsiteX221" fmla="*/ 5795231 w 6686749"/>
                <a:gd name="connsiteY221" fmla="*/ 1199 h 9004"/>
                <a:gd name="connsiteX222" fmla="*/ 5821454 w 6686749"/>
                <a:gd name="connsiteY222" fmla="*/ 1166 h 9004"/>
                <a:gd name="connsiteX223" fmla="*/ 5847676 w 6686749"/>
                <a:gd name="connsiteY223" fmla="*/ 1127 h 9004"/>
                <a:gd name="connsiteX224" fmla="*/ 5873899 w 6686749"/>
                <a:gd name="connsiteY224" fmla="*/ 1094 h 9004"/>
                <a:gd name="connsiteX225" fmla="*/ 5900121 w 6686749"/>
                <a:gd name="connsiteY225" fmla="*/ 1062 h 9004"/>
                <a:gd name="connsiteX226" fmla="*/ 5926344 w 6686749"/>
                <a:gd name="connsiteY226" fmla="*/ 1023 h 9004"/>
                <a:gd name="connsiteX227" fmla="*/ 5952567 w 6686749"/>
                <a:gd name="connsiteY227" fmla="*/ 990 h 9004"/>
                <a:gd name="connsiteX228" fmla="*/ 5978789 w 6686749"/>
                <a:gd name="connsiteY228" fmla="*/ 951 h 9004"/>
                <a:gd name="connsiteX229" fmla="*/ 6005012 w 6686749"/>
                <a:gd name="connsiteY229" fmla="*/ 919 h 9004"/>
                <a:gd name="connsiteX230" fmla="*/ 6031234 w 6686749"/>
                <a:gd name="connsiteY230" fmla="*/ 886 h 9004"/>
                <a:gd name="connsiteX231" fmla="*/ 6057457 w 6686749"/>
                <a:gd name="connsiteY231" fmla="*/ 847 h 9004"/>
                <a:gd name="connsiteX232" fmla="*/ 6083679 w 6686749"/>
                <a:gd name="connsiteY232" fmla="*/ 814 h 9004"/>
                <a:gd name="connsiteX233" fmla="*/ 6109902 w 6686749"/>
                <a:gd name="connsiteY233" fmla="*/ 775 h 9004"/>
                <a:gd name="connsiteX234" fmla="*/ 6136124 w 6686749"/>
                <a:gd name="connsiteY234" fmla="*/ 743 h 9004"/>
                <a:gd name="connsiteX235" fmla="*/ 6162347 w 6686749"/>
                <a:gd name="connsiteY235" fmla="*/ 703 h 9004"/>
                <a:gd name="connsiteX236" fmla="*/ 6188569 w 6686749"/>
                <a:gd name="connsiteY236" fmla="*/ 671 h 9004"/>
                <a:gd name="connsiteX237" fmla="*/ 6214792 w 6686749"/>
                <a:gd name="connsiteY237" fmla="*/ 639 h 9004"/>
                <a:gd name="connsiteX238" fmla="*/ 6241015 w 6686749"/>
                <a:gd name="connsiteY238" fmla="*/ 599 h 9004"/>
                <a:gd name="connsiteX239" fmla="*/ 6267237 w 6686749"/>
                <a:gd name="connsiteY239" fmla="*/ 567 h 9004"/>
                <a:gd name="connsiteX240" fmla="*/ 6293460 w 6686749"/>
                <a:gd name="connsiteY240" fmla="*/ 528 h 9004"/>
                <a:gd name="connsiteX241" fmla="*/ 6319682 w 6686749"/>
                <a:gd name="connsiteY241" fmla="*/ 495 h 9004"/>
                <a:gd name="connsiteX242" fmla="*/ 6345905 w 6686749"/>
                <a:gd name="connsiteY242" fmla="*/ 463 h 9004"/>
                <a:gd name="connsiteX243" fmla="*/ 6372127 w 6686749"/>
                <a:gd name="connsiteY243" fmla="*/ 424 h 9004"/>
                <a:gd name="connsiteX244" fmla="*/ 6398350 w 6686749"/>
                <a:gd name="connsiteY244" fmla="*/ 391 h 9004"/>
                <a:gd name="connsiteX245" fmla="*/ 6424572 w 6686749"/>
                <a:gd name="connsiteY245" fmla="*/ 352 h 9004"/>
                <a:gd name="connsiteX246" fmla="*/ 6450795 w 6686749"/>
                <a:gd name="connsiteY246" fmla="*/ 319 h 9004"/>
                <a:gd name="connsiteX247" fmla="*/ 6477018 w 6686749"/>
                <a:gd name="connsiteY247" fmla="*/ 280 h 9004"/>
                <a:gd name="connsiteX248" fmla="*/ 6503240 w 6686749"/>
                <a:gd name="connsiteY248" fmla="*/ 248 h 9004"/>
                <a:gd name="connsiteX249" fmla="*/ 6529463 w 6686749"/>
                <a:gd name="connsiteY249" fmla="*/ 215 h 9004"/>
                <a:gd name="connsiteX250" fmla="*/ 6555685 w 6686749"/>
                <a:gd name="connsiteY250" fmla="*/ 176 h 9004"/>
                <a:gd name="connsiteX251" fmla="*/ 6581908 w 6686749"/>
                <a:gd name="connsiteY251" fmla="*/ 143 h 9004"/>
                <a:gd name="connsiteX252" fmla="*/ 6608130 w 6686749"/>
                <a:gd name="connsiteY252" fmla="*/ 104 h 9004"/>
                <a:gd name="connsiteX253" fmla="*/ 6634353 w 6686749"/>
                <a:gd name="connsiteY253" fmla="*/ 72 h 9004"/>
                <a:gd name="connsiteX254" fmla="*/ 6660575 w 6686749"/>
                <a:gd name="connsiteY254" fmla="*/ 33 h 9004"/>
                <a:gd name="connsiteX255" fmla="*/ 6686798 w 6686749"/>
                <a:gd name="connsiteY255" fmla="*/ 0 h 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6686749" h="9004">
                  <a:moveTo>
                    <a:pt x="48" y="9005"/>
                  </a:moveTo>
                  <a:lnTo>
                    <a:pt x="26271" y="8972"/>
                  </a:lnTo>
                  <a:lnTo>
                    <a:pt x="52493" y="8933"/>
                  </a:lnTo>
                  <a:lnTo>
                    <a:pt x="78716" y="8900"/>
                  </a:lnTo>
                  <a:lnTo>
                    <a:pt x="104938" y="8861"/>
                  </a:lnTo>
                  <a:lnTo>
                    <a:pt x="131161" y="8829"/>
                  </a:lnTo>
                  <a:lnTo>
                    <a:pt x="157383" y="8796"/>
                  </a:lnTo>
                  <a:lnTo>
                    <a:pt x="183606" y="8757"/>
                  </a:lnTo>
                  <a:lnTo>
                    <a:pt x="209828" y="8724"/>
                  </a:lnTo>
                  <a:lnTo>
                    <a:pt x="236051" y="8685"/>
                  </a:lnTo>
                  <a:lnTo>
                    <a:pt x="262273" y="8653"/>
                  </a:lnTo>
                  <a:lnTo>
                    <a:pt x="288496" y="8614"/>
                  </a:lnTo>
                  <a:lnTo>
                    <a:pt x="314719" y="8581"/>
                  </a:lnTo>
                  <a:lnTo>
                    <a:pt x="340941" y="8549"/>
                  </a:lnTo>
                  <a:lnTo>
                    <a:pt x="367164" y="8509"/>
                  </a:lnTo>
                  <a:lnTo>
                    <a:pt x="393386" y="8477"/>
                  </a:lnTo>
                  <a:lnTo>
                    <a:pt x="419609" y="8438"/>
                  </a:lnTo>
                  <a:lnTo>
                    <a:pt x="445831" y="8405"/>
                  </a:lnTo>
                  <a:lnTo>
                    <a:pt x="472054" y="8366"/>
                  </a:lnTo>
                  <a:lnTo>
                    <a:pt x="498276" y="8333"/>
                  </a:lnTo>
                  <a:lnTo>
                    <a:pt x="524499" y="8301"/>
                  </a:lnTo>
                  <a:lnTo>
                    <a:pt x="550722" y="8262"/>
                  </a:lnTo>
                  <a:lnTo>
                    <a:pt x="576944" y="8229"/>
                  </a:lnTo>
                  <a:lnTo>
                    <a:pt x="603167" y="8190"/>
                  </a:lnTo>
                  <a:lnTo>
                    <a:pt x="629389" y="8158"/>
                  </a:lnTo>
                  <a:lnTo>
                    <a:pt x="655612" y="8125"/>
                  </a:lnTo>
                  <a:lnTo>
                    <a:pt x="681834" y="8086"/>
                  </a:lnTo>
                  <a:lnTo>
                    <a:pt x="708057" y="8053"/>
                  </a:lnTo>
                  <a:lnTo>
                    <a:pt x="734279" y="8014"/>
                  </a:lnTo>
                  <a:lnTo>
                    <a:pt x="760502" y="7981"/>
                  </a:lnTo>
                  <a:lnTo>
                    <a:pt x="786724" y="7943"/>
                  </a:lnTo>
                  <a:lnTo>
                    <a:pt x="812947" y="7910"/>
                  </a:lnTo>
                  <a:lnTo>
                    <a:pt x="839170" y="7877"/>
                  </a:lnTo>
                  <a:lnTo>
                    <a:pt x="865392" y="7838"/>
                  </a:lnTo>
                  <a:lnTo>
                    <a:pt x="891615" y="7806"/>
                  </a:lnTo>
                  <a:lnTo>
                    <a:pt x="917837" y="7767"/>
                  </a:lnTo>
                  <a:lnTo>
                    <a:pt x="944060" y="7734"/>
                  </a:lnTo>
                  <a:lnTo>
                    <a:pt x="970282" y="7702"/>
                  </a:lnTo>
                  <a:lnTo>
                    <a:pt x="996505" y="7662"/>
                  </a:lnTo>
                  <a:lnTo>
                    <a:pt x="1022727" y="7630"/>
                  </a:lnTo>
                  <a:lnTo>
                    <a:pt x="1048950" y="7591"/>
                  </a:lnTo>
                  <a:lnTo>
                    <a:pt x="1075173" y="7558"/>
                  </a:lnTo>
                  <a:lnTo>
                    <a:pt x="1101395" y="7519"/>
                  </a:lnTo>
                  <a:lnTo>
                    <a:pt x="1127618" y="7486"/>
                  </a:lnTo>
                  <a:lnTo>
                    <a:pt x="1153840" y="7454"/>
                  </a:lnTo>
                  <a:lnTo>
                    <a:pt x="1180063" y="7415"/>
                  </a:lnTo>
                  <a:lnTo>
                    <a:pt x="1206285" y="7382"/>
                  </a:lnTo>
                  <a:lnTo>
                    <a:pt x="1232508" y="7343"/>
                  </a:lnTo>
                  <a:lnTo>
                    <a:pt x="1258730" y="7311"/>
                  </a:lnTo>
                  <a:lnTo>
                    <a:pt x="1284953" y="7278"/>
                  </a:lnTo>
                  <a:lnTo>
                    <a:pt x="1311175" y="7239"/>
                  </a:lnTo>
                  <a:lnTo>
                    <a:pt x="1337398" y="7206"/>
                  </a:lnTo>
                  <a:lnTo>
                    <a:pt x="1363621" y="7167"/>
                  </a:lnTo>
                  <a:lnTo>
                    <a:pt x="1389843" y="7134"/>
                  </a:lnTo>
                  <a:lnTo>
                    <a:pt x="1416066" y="7095"/>
                  </a:lnTo>
                  <a:lnTo>
                    <a:pt x="1442288" y="7063"/>
                  </a:lnTo>
                  <a:lnTo>
                    <a:pt x="1468511" y="7030"/>
                  </a:lnTo>
                  <a:lnTo>
                    <a:pt x="1494733" y="6991"/>
                  </a:lnTo>
                  <a:lnTo>
                    <a:pt x="1520956" y="6959"/>
                  </a:lnTo>
                  <a:lnTo>
                    <a:pt x="1547178" y="6920"/>
                  </a:lnTo>
                  <a:lnTo>
                    <a:pt x="1573401" y="6887"/>
                  </a:lnTo>
                  <a:lnTo>
                    <a:pt x="1599623" y="6848"/>
                  </a:lnTo>
                  <a:lnTo>
                    <a:pt x="1625846" y="6815"/>
                  </a:lnTo>
                  <a:lnTo>
                    <a:pt x="1652069" y="6783"/>
                  </a:lnTo>
                  <a:lnTo>
                    <a:pt x="1678291" y="6743"/>
                  </a:lnTo>
                  <a:lnTo>
                    <a:pt x="1704514" y="6711"/>
                  </a:lnTo>
                  <a:lnTo>
                    <a:pt x="1730736" y="6672"/>
                  </a:lnTo>
                  <a:lnTo>
                    <a:pt x="1756959" y="6639"/>
                  </a:lnTo>
                  <a:lnTo>
                    <a:pt x="1783181" y="6607"/>
                  </a:lnTo>
                  <a:lnTo>
                    <a:pt x="1809404" y="6568"/>
                  </a:lnTo>
                  <a:lnTo>
                    <a:pt x="1835626" y="6535"/>
                  </a:lnTo>
                  <a:lnTo>
                    <a:pt x="1861849" y="6496"/>
                  </a:lnTo>
                  <a:lnTo>
                    <a:pt x="1888071" y="6464"/>
                  </a:lnTo>
                  <a:lnTo>
                    <a:pt x="1914294" y="6425"/>
                  </a:lnTo>
                  <a:lnTo>
                    <a:pt x="1940517" y="6392"/>
                  </a:lnTo>
                  <a:lnTo>
                    <a:pt x="1966739" y="6359"/>
                  </a:lnTo>
                  <a:lnTo>
                    <a:pt x="1992962" y="6320"/>
                  </a:lnTo>
                  <a:lnTo>
                    <a:pt x="2019184" y="6287"/>
                  </a:lnTo>
                  <a:lnTo>
                    <a:pt x="2045407" y="6248"/>
                  </a:lnTo>
                  <a:lnTo>
                    <a:pt x="2071629" y="6216"/>
                  </a:lnTo>
                  <a:lnTo>
                    <a:pt x="2097852" y="6177"/>
                  </a:lnTo>
                  <a:lnTo>
                    <a:pt x="2124074" y="6144"/>
                  </a:lnTo>
                  <a:lnTo>
                    <a:pt x="2150297" y="6112"/>
                  </a:lnTo>
                  <a:lnTo>
                    <a:pt x="2176520" y="6073"/>
                  </a:lnTo>
                  <a:lnTo>
                    <a:pt x="2202742" y="6040"/>
                  </a:lnTo>
                  <a:lnTo>
                    <a:pt x="2228965" y="6001"/>
                  </a:lnTo>
                  <a:lnTo>
                    <a:pt x="2255187" y="5968"/>
                  </a:lnTo>
                  <a:lnTo>
                    <a:pt x="2281410" y="5936"/>
                  </a:lnTo>
                  <a:lnTo>
                    <a:pt x="2307632" y="5896"/>
                  </a:lnTo>
                  <a:lnTo>
                    <a:pt x="2333855" y="5864"/>
                  </a:lnTo>
                  <a:lnTo>
                    <a:pt x="2360077" y="5825"/>
                  </a:lnTo>
                  <a:lnTo>
                    <a:pt x="2386300" y="5792"/>
                  </a:lnTo>
                  <a:lnTo>
                    <a:pt x="2412523" y="5753"/>
                  </a:lnTo>
                  <a:lnTo>
                    <a:pt x="2438745" y="5721"/>
                  </a:lnTo>
                  <a:lnTo>
                    <a:pt x="2464968" y="5688"/>
                  </a:lnTo>
                  <a:lnTo>
                    <a:pt x="2491190" y="5649"/>
                  </a:lnTo>
                  <a:lnTo>
                    <a:pt x="2517413" y="5616"/>
                  </a:lnTo>
                  <a:lnTo>
                    <a:pt x="2543635" y="5577"/>
                  </a:lnTo>
                  <a:lnTo>
                    <a:pt x="2569858" y="5545"/>
                  </a:lnTo>
                  <a:lnTo>
                    <a:pt x="2596080" y="5512"/>
                  </a:lnTo>
                  <a:lnTo>
                    <a:pt x="2622303" y="5473"/>
                  </a:lnTo>
                  <a:lnTo>
                    <a:pt x="2648525" y="5441"/>
                  </a:lnTo>
                  <a:lnTo>
                    <a:pt x="2674748" y="5401"/>
                  </a:lnTo>
                  <a:lnTo>
                    <a:pt x="2700971" y="5369"/>
                  </a:lnTo>
                  <a:lnTo>
                    <a:pt x="2727193" y="5330"/>
                  </a:lnTo>
                  <a:lnTo>
                    <a:pt x="2753416" y="5297"/>
                  </a:lnTo>
                  <a:lnTo>
                    <a:pt x="2779638" y="5265"/>
                  </a:lnTo>
                  <a:lnTo>
                    <a:pt x="2805861" y="5226"/>
                  </a:lnTo>
                  <a:lnTo>
                    <a:pt x="2832083" y="5193"/>
                  </a:lnTo>
                  <a:lnTo>
                    <a:pt x="2858306" y="5154"/>
                  </a:lnTo>
                  <a:lnTo>
                    <a:pt x="2884528" y="5121"/>
                  </a:lnTo>
                  <a:lnTo>
                    <a:pt x="2910751" y="5089"/>
                  </a:lnTo>
                  <a:lnTo>
                    <a:pt x="2936973" y="5050"/>
                  </a:lnTo>
                  <a:lnTo>
                    <a:pt x="2963196" y="5017"/>
                  </a:lnTo>
                  <a:lnTo>
                    <a:pt x="2989419" y="4978"/>
                  </a:lnTo>
                  <a:lnTo>
                    <a:pt x="3015641" y="4945"/>
                  </a:lnTo>
                  <a:lnTo>
                    <a:pt x="3041864" y="4906"/>
                  </a:lnTo>
                  <a:lnTo>
                    <a:pt x="3068086" y="4874"/>
                  </a:lnTo>
                  <a:lnTo>
                    <a:pt x="3094309" y="4841"/>
                  </a:lnTo>
                  <a:lnTo>
                    <a:pt x="3120531" y="4802"/>
                  </a:lnTo>
                  <a:lnTo>
                    <a:pt x="3146754" y="4769"/>
                  </a:lnTo>
                  <a:lnTo>
                    <a:pt x="3172976" y="4730"/>
                  </a:lnTo>
                  <a:lnTo>
                    <a:pt x="3199199" y="4698"/>
                  </a:lnTo>
                  <a:lnTo>
                    <a:pt x="3225421" y="4658"/>
                  </a:lnTo>
                  <a:lnTo>
                    <a:pt x="3251644" y="4626"/>
                  </a:lnTo>
                  <a:lnTo>
                    <a:pt x="3277867" y="4594"/>
                  </a:lnTo>
                  <a:lnTo>
                    <a:pt x="3304089" y="4554"/>
                  </a:lnTo>
                  <a:lnTo>
                    <a:pt x="3330312" y="4522"/>
                  </a:lnTo>
                  <a:lnTo>
                    <a:pt x="3356534" y="4483"/>
                  </a:lnTo>
                  <a:lnTo>
                    <a:pt x="3382757" y="4450"/>
                  </a:lnTo>
                  <a:lnTo>
                    <a:pt x="3408979" y="4417"/>
                  </a:lnTo>
                  <a:lnTo>
                    <a:pt x="3435202" y="4378"/>
                  </a:lnTo>
                  <a:lnTo>
                    <a:pt x="3461424" y="4346"/>
                  </a:lnTo>
                  <a:lnTo>
                    <a:pt x="3487647" y="4307"/>
                  </a:lnTo>
                  <a:lnTo>
                    <a:pt x="3513870" y="4274"/>
                  </a:lnTo>
                  <a:lnTo>
                    <a:pt x="3540092" y="4235"/>
                  </a:lnTo>
                  <a:lnTo>
                    <a:pt x="3566315" y="4203"/>
                  </a:lnTo>
                  <a:lnTo>
                    <a:pt x="3592537" y="4170"/>
                  </a:lnTo>
                  <a:lnTo>
                    <a:pt x="3618760" y="4131"/>
                  </a:lnTo>
                  <a:lnTo>
                    <a:pt x="3644982" y="4098"/>
                  </a:lnTo>
                  <a:lnTo>
                    <a:pt x="3671205" y="4059"/>
                  </a:lnTo>
                  <a:lnTo>
                    <a:pt x="3697427" y="4027"/>
                  </a:lnTo>
                  <a:lnTo>
                    <a:pt x="3723650" y="3988"/>
                  </a:lnTo>
                  <a:lnTo>
                    <a:pt x="3749872" y="3955"/>
                  </a:lnTo>
                  <a:lnTo>
                    <a:pt x="3776095" y="3922"/>
                  </a:lnTo>
                  <a:lnTo>
                    <a:pt x="3802318" y="3883"/>
                  </a:lnTo>
                  <a:lnTo>
                    <a:pt x="3828540" y="3851"/>
                  </a:lnTo>
                  <a:lnTo>
                    <a:pt x="3854763" y="3812"/>
                  </a:lnTo>
                  <a:lnTo>
                    <a:pt x="3880985" y="3779"/>
                  </a:lnTo>
                  <a:lnTo>
                    <a:pt x="3907208" y="3747"/>
                  </a:lnTo>
                  <a:lnTo>
                    <a:pt x="3933430" y="3707"/>
                  </a:lnTo>
                  <a:lnTo>
                    <a:pt x="3959653" y="3675"/>
                  </a:lnTo>
                  <a:lnTo>
                    <a:pt x="3985875" y="3636"/>
                  </a:lnTo>
                  <a:lnTo>
                    <a:pt x="4012098" y="3603"/>
                  </a:lnTo>
                  <a:lnTo>
                    <a:pt x="4038320" y="3564"/>
                  </a:lnTo>
                  <a:lnTo>
                    <a:pt x="4064543" y="3531"/>
                  </a:lnTo>
                  <a:lnTo>
                    <a:pt x="4090766" y="3499"/>
                  </a:lnTo>
                  <a:lnTo>
                    <a:pt x="4116988" y="3460"/>
                  </a:lnTo>
                  <a:lnTo>
                    <a:pt x="4143211" y="3427"/>
                  </a:lnTo>
                  <a:lnTo>
                    <a:pt x="4169433" y="3388"/>
                  </a:lnTo>
                  <a:lnTo>
                    <a:pt x="4195656" y="3356"/>
                  </a:lnTo>
                  <a:lnTo>
                    <a:pt x="4221878" y="3323"/>
                  </a:lnTo>
                  <a:lnTo>
                    <a:pt x="4248101" y="3284"/>
                  </a:lnTo>
                  <a:lnTo>
                    <a:pt x="4274324" y="3251"/>
                  </a:lnTo>
                  <a:lnTo>
                    <a:pt x="4300546" y="3212"/>
                  </a:lnTo>
                  <a:lnTo>
                    <a:pt x="4326769" y="3179"/>
                  </a:lnTo>
                  <a:lnTo>
                    <a:pt x="4352991" y="3140"/>
                  </a:lnTo>
                  <a:lnTo>
                    <a:pt x="4379214" y="3108"/>
                  </a:lnTo>
                  <a:lnTo>
                    <a:pt x="4405436" y="3075"/>
                  </a:lnTo>
                  <a:lnTo>
                    <a:pt x="4431659" y="3036"/>
                  </a:lnTo>
                  <a:lnTo>
                    <a:pt x="4457881" y="3004"/>
                  </a:lnTo>
                  <a:lnTo>
                    <a:pt x="4484104" y="2965"/>
                  </a:lnTo>
                  <a:lnTo>
                    <a:pt x="4510326" y="2932"/>
                  </a:lnTo>
                  <a:lnTo>
                    <a:pt x="4536549" y="2900"/>
                  </a:lnTo>
                  <a:lnTo>
                    <a:pt x="4562772" y="2860"/>
                  </a:lnTo>
                  <a:lnTo>
                    <a:pt x="4588994" y="2828"/>
                  </a:lnTo>
                  <a:lnTo>
                    <a:pt x="4615217" y="2789"/>
                  </a:lnTo>
                  <a:lnTo>
                    <a:pt x="4641439" y="2756"/>
                  </a:lnTo>
                  <a:lnTo>
                    <a:pt x="4667662" y="2717"/>
                  </a:lnTo>
                  <a:lnTo>
                    <a:pt x="4693884" y="2684"/>
                  </a:lnTo>
                  <a:lnTo>
                    <a:pt x="4720107" y="2652"/>
                  </a:lnTo>
                  <a:lnTo>
                    <a:pt x="4746329" y="2613"/>
                  </a:lnTo>
                  <a:lnTo>
                    <a:pt x="4772552" y="2580"/>
                  </a:lnTo>
                  <a:lnTo>
                    <a:pt x="4798774" y="2541"/>
                  </a:lnTo>
                  <a:lnTo>
                    <a:pt x="4824997" y="2509"/>
                  </a:lnTo>
                  <a:lnTo>
                    <a:pt x="4851220" y="2469"/>
                  </a:lnTo>
                  <a:lnTo>
                    <a:pt x="4877442" y="2437"/>
                  </a:lnTo>
                  <a:lnTo>
                    <a:pt x="4903665" y="2404"/>
                  </a:lnTo>
                  <a:lnTo>
                    <a:pt x="4929887" y="2365"/>
                  </a:lnTo>
                  <a:lnTo>
                    <a:pt x="4956110" y="2332"/>
                  </a:lnTo>
                  <a:lnTo>
                    <a:pt x="4982332" y="2293"/>
                  </a:lnTo>
                  <a:lnTo>
                    <a:pt x="5008555" y="2261"/>
                  </a:lnTo>
                  <a:lnTo>
                    <a:pt x="5034777" y="2222"/>
                  </a:lnTo>
                  <a:lnTo>
                    <a:pt x="5061000" y="2189"/>
                  </a:lnTo>
                  <a:lnTo>
                    <a:pt x="5087222" y="2157"/>
                  </a:lnTo>
                  <a:lnTo>
                    <a:pt x="5113445" y="2118"/>
                  </a:lnTo>
                  <a:lnTo>
                    <a:pt x="5139668" y="2085"/>
                  </a:lnTo>
                  <a:lnTo>
                    <a:pt x="5165890" y="2046"/>
                  </a:lnTo>
                  <a:lnTo>
                    <a:pt x="5192113" y="2013"/>
                  </a:lnTo>
                  <a:lnTo>
                    <a:pt x="5218335" y="1981"/>
                  </a:lnTo>
                  <a:lnTo>
                    <a:pt x="5244558" y="1941"/>
                  </a:lnTo>
                  <a:lnTo>
                    <a:pt x="5270780" y="1909"/>
                  </a:lnTo>
                  <a:lnTo>
                    <a:pt x="5297003" y="1870"/>
                  </a:lnTo>
                  <a:lnTo>
                    <a:pt x="5323225" y="1837"/>
                  </a:lnTo>
                  <a:lnTo>
                    <a:pt x="5349448" y="1798"/>
                  </a:lnTo>
                  <a:lnTo>
                    <a:pt x="5375671" y="1766"/>
                  </a:lnTo>
                  <a:lnTo>
                    <a:pt x="5401893" y="1733"/>
                  </a:lnTo>
                  <a:lnTo>
                    <a:pt x="5428116" y="1694"/>
                  </a:lnTo>
                  <a:lnTo>
                    <a:pt x="5454338" y="1662"/>
                  </a:lnTo>
                  <a:lnTo>
                    <a:pt x="5480561" y="1623"/>
                  </a:lnTo>
                  <a:lnTo>
                    <a:pt x="5506783" y="1590"/>
                  </a:lnTo>
                  <a:lnTo>
                    <a:pt x="5533006" y="1557"/>
                  </a:lnTo>
                  <a:lnTo>
                    <a:pt x="5559228" y="1518"/>
                  </a:lnTo>
                  <a:lnTo>
                    <a:pt x="5585451" y="1485"/>
                  </a:lnTo>
                  <a:lnTo>
                    <a:pt x="5611673" y="1446"/>
                  </a:lnTo>
                  <a:lnTo>
                    <a:pt x="5637896" y="1414"/>
                  </a:lnTo>
                  <a:lnTo>
                    <a:pt x="5664119" y="1375"/>
                  </a:lnTo>
                  <a:lnTo>
                    <a:pt x="5690341" y="1342"/>
                  </a:lnTo>
                  <a:lnTo>
                    <a:pt x="5716564" y="1310"/>
                  </a:lnTo>
                  <a:lnTo>
                    <a:pt x="5742786" y="1271"/>
                  </a:lnTo>
                  <a:lnTo>
                    <a:pt x="5769009" y="1238"/>
                  </a:lnTo>
                  <a:lnTo>
                    <a:pt x="5795231" y="1199"/>
                  </a:lnTo>
                  <a:lnTo>
                    <a:pt x="5821454" y="1166"/>
                  </a:lnTo>
                  <a:lnTo>
                    <a:pt x="5847676" y="1127"/>
                  </a:lnTo>
                  <a:lnTo>
                    <a:pt x="5873899" y="1094"/>
                  </a:lnTo>
                  <a:lnTo>
                    <a:pt x="5900121" y="1062"/>
                  </a:lnTo>
                  <a:lnTo>
                    <a:pt x="5926344" y="1023"/>
                  </a:lnTo>
                  <a:lnTo>
                    <a:pt x="5952567" y="990"/>
                  </a:lnTo>
                  <a:lnTo>
                    <a:pt x="5978789" y="951"/>
                  </a:lnTo>
                  <a:lnTo>
                    <a:pt x="6005012" y="919"/>
                  </a:lnTo>
                  <a:lnTo>
                    <a:pt x="6031234" y="886"/>
                  </a:lnTo>
                  <a:lnTo>
                    <a:pt x="6057457" y="847"/>
                  </a:lnTo>
                  <a:lnTo>
                    <a:pt x="6083679" y="814"/>
                  </a:lnTo>
                  <a:lnTo>
                    <a:pt x="6109902" y="775"/>
                  </a:lnTo>
                  <a:lnTo>
                    <a:pt x="6136124" y="743"/>
                  </a:lnTo>
                  <a:lnTo>
                    <a:pt x="6162347" y="703"/>
                  </a:lnTo>
                  <a:lnTo>
                    <a:pt x="6188569" y="671"/>
                  </a:lnTo>
                  <a:lnTo>
                    <a:pt x="6214792" y="639"/>
                  </a:lnTo>
                  <a:lnTo>
                    <a:pt x="6241015" y="599"/>
                  </a:lnTo>
                  <a:lnTo>
                    <a:pt x="6267237" y="567"/>
                  </a:lnTo>
                  <a:lnTo>
                    <a:pt x="6293460" y="528"/>
                  </a:lnTo>
                  <a:lnTo>
                    <a:pt x="6319682" y="495"/>
                  </a:lnTo>
                  <a:lnTo>
                    <a:pt x="6345905" y="463"/>
                  </a:lnTo>
                  <a:lnTo>
                    <a:pt x="6372127" y="424"/>
                  </a:lnTo>
                  <a:lnTo>
                    <a:pt x="6398350" y="391"/>
                  </a:lnTo>
                  <a:lnTo>
                    <a:pt x="6424572" y="352"/>
                  </a:lnTo>
                  <a:lnTo>
                    <a:pt x="6450795" y="319"/>
                  </a:lnTo>
                  <a:lnTo>
                    <a:pt x="6477018" y="280"/>
                  </a:lnTo>
                  <a:lnTo>
                    <a:pt x="6503240" y="248"/>
                  </a:lnTo>
                  <a:lnTo>
                    <a:pt x="6529463" y="215"/>
                  </a:lnTo>
                  <a:lnTo>
                    <a:pt x="6555685" y="176"/>
                  </a:lnTo>
                  <a:lnTo>
                    <a:pt x="6581908" y="143"/>
                  </a:lnTo>
                  <a:lnTo>
                    <a:pt x="6608130" y="104"/>
                  </a:lnTo>
                  <a:lnTo>
                    <a:pt x="6634353" y="72"/>
                  </a:lnTo>
                  <a:lnTo>
                    <a:pt x="6660575" y="33"/>
                  </a:lnTo>
                  <a:lnTo>
                    <a:pt x="6686798" y="0"/>
                  </a:lnTo>
                </a:path>
              </a:pathLst>
            </a:custGeom>
            <a:noFill/>
            <a:ln w="5244" cap="sq">
              <a:solidFill>
                <a:srgbClr val="4E79A7"/>
              </a:solidFill>
              <a:prstDash val="lgDash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BF712AF3-F488-E62D-E6BB-FCB886417473}"/>
                </a:ext>
              </a:extLst>
            </p:cNvPr>
            <p:cNvSpPr/>
            <p:nvPr/>
          </p:nvSpPr>
          <p:spPr>
            <a:xfrm>
              <a:off x="935216" y="6211040"/>
              <a:ext cx="6660527" cy="6515"/>
            </a:xfrm>
            <a:custGeom>
              <a:avLst/>
              <a:gdLst>
                <a:gd name="connsiteX0" fmla="*/ 48 w 6660527"/>
                <a:gd name="connsiteY0" fmla="*/ 0 h 6515"/>
                <a:gd name="connsiteX1" fmla="*/ 6660575 w 6660527"/>
                <a:gd name="connsiteY1" fmla="*/ 0 h 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527" h="6515">
                  <a:moveTo>
                    <a:pt x="48" y="0"/>
                  </a:moveTo>
                  <a:lnTo>
                    <a:pt x="6660575" y="0"/>
                  </a:lnTo>
                </a:path>
              </a:pathLst>
            </a:custGeom>
            <a:noFill/>
            <a:ln w="19050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9958B436-09E9-EE70-B6CE-7B6E4F63FF79}"/>
                </a:ext>
              </a:extLst>
            </p:cNvPr>
            <p:cNvSpPr txBox="1"/>
            <p:nvPr/>
          </p:nvSpPr>
          <p:spPr>
            <a:xfrm>
              <a:off x="3985542" y="6505599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Date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2001935B-34D9-F630-BE6C-87FD647E1324}"/>
                </a:ext>
              </a:extLst>
            </p:cNvPr>
            <p:cNvSpPr txBox="1"/>
            <p:nvPr/>
          </p:nvSpPr>
          <p:spPr>
            <a:xfrm rot="16200000">
              <a:off x="-570353" y="3746996"/>
              <a:ext cx="2116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No. of RRT Activations</a:t>
              </a:r>
            </a:p>
          </p:txBody>
        </p:sp>
        <p:grpSp>
          <p:nvGrpSpPr>
            <p:cNvPr id="904" name="Group 903">
              <a:extLst>
                <a:ext uri="{FF2B5EF4-FFF2-40B4-BE49-F238E27FC236}">
                  <a16:creationId xmlns:a16="http://schemas.microsoft.com/office/drawing/2014/main" id="{5A8E8654-35F8-56B5-2E43-E6E275835852}"/>
                </a:ext>
              </a:extLst>
            </p:cNvPr>
            <p:cNvGrpSpPr/>
            <p:nvPr/>
          </p:nvGrpSpPr>
          <p:grpSpPr>
            <a:xfrm>
              <a:off x="8182644" y="5301208"/>
              <a:ext cx="2620268" cy="838050"/>
              <a:chOff x="11652805" y="1921362"/>
              <a:chExt cx="2620268" cy="838050"/>
            </a:xfrm>
          </p:grpSpPr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B33FD1CE-92A3-2B48-A9ED-468B50A8F1E3}"/>
                  </a:ext>
                </a:extLst>
              </p:cNvPr>
              <p:cNvSpPr/>
              <p:nvPr/>
            </p:nvSpPr>
            <p:spPr>
              <a:xfrm>
                <a:off x="11652805" y="1960367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36BABE41-CEBB-501F-194C-FCAD3AF3E70C}"/>
                  </a:ext>
                </a:extLst>
              </p:cNvPr>
              <p:cNvSpPr/>
              <p:nvPr/>
            </p:nvSpPr>
            <p:spPr>
              <a:xfrm>
                <a:off x="11652805" y="1960367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4E79A7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07" name="TextBox 906">
                <a:extLst>
                  <a:ext uri="{FF2B5EF4-FFF2-40B4-BE49-F238E27FC236}">
                    <a16:creationId xmlns:a16="http://schemas.microsoft.com/office/drawing/2014/main" id="{A19C10C3-6CDA-A20F-59EE-F36FBEA6056A}"/>
                  </a:ext>
                </a:extLst>
              </p:cNvPr>
              <p:cNvSpPr txBox="1"/>
              <p:nvPr/>
            </p:nvSpPr>
            <p:spPr>
              <a:xfrm>
                <a:off x="11758258" y="1921362"/>
                <a:ext cx="86113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Absconded</a:t>
                </a:r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id="{E4CEF733-8A4A-E590-E88D-DC754E2D39E4}"/>
                  </a:ext>
                </a:extLst>
              </p:cNvPr>
              <p:cNvSpPr/>
              <p:nvPr/>
            </p:nvSpPr>
            <p:spPr>
              <a:xfrm>
                <a:off x="11652805" y="2154004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id="{41D3277F-9E54-2901-9CF5-65C301556783}"/>
                  </a:ext>
                </a:extLst>
              </p:cNvPr>
              <p:cNvSpPr/>
              <p:nvPr/>
            </p:nvSpPr>
            <p:spPr>
              <a:xfrm>
                <a:off x="11652805" y="2154004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28E2B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0" name="TextBox 909">
                <a:extLst>
                  <a:ext uri="{FF2B5EF4-FFF2-40B4-BE49-F238E27FC236}">
                    <a16:creationId xmlns:a16="http://schemas.microsoft.com/office/drawing/2014/main" id="{CDA60F61-C480-57AE-FF8F-E58A2AC94EA5}"/>
                  </a:ext>
                </a:extLst>
              </p:cNvPr>
              <p:cNvSpPr txBox="1"/>
              <p:nvPr/>
            </p:nvSpPr>
            <p:spPr>
              <a:xfrm>
                <a:off x="11758258" y="2114998"/>
                <a:ext cx="4764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AOR</a:t>
                </a:r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85127F47-AC2E-F42A-B0EB-72BE0E02DAFC}"/>
                  </a:ext>
                </a:extLst>
              </p:cNvPr>
              <p:cNvSpPr/>
              <p:nvPr/>
            </p:nvSpPr>
            <p:spPr>
              <a:xfrm>
                <a:off x="11652805" y="234660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E15759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2" name="TextBox 911">
                <a:extLst>
                  <a:ext uri="{FF2B5EF4-FFF2-40B4-BE49-F238E27FC236}">
                    <a16:creationId xmlns:a16="http://schemas.microsoft.com/office/drawing/2014/main" id="{9931A0D1-74D4-5D74-56C5-DC113038AA17}"/>
                  </a:ext>
                </a:extLst>
              </p:cNvPr>
              <p:cNvSpPr txBox="1"/>
              <p:nvPr/>
            </p:nvSpPr>
            <p:spPr>
              <a:xfrm>
                <a:off x="11758258" y="2307602"/>
                <a:ext cx="5453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Death</a:t>
                </a:r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id="{85F0EDA4-9B87-BC45-531A-04CF69DD419D}"/>
                  </a:ext>
                </a:extLst>
              </p:cNvPr>
              <p:cNvSpPr/>
              <p:nvPr/>
            </p:nvSpPr>
            <p:spPr>
              <a:xfrm>
                <a:off x="11652805" y="2536729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id="{B1BF72DC-9752-F317-08B4-49BE667EC010}"/>
                  </a:ext>
                </a:extLst>
              </p:cNvPr>
              <p:cNvSpPr/>
              <p:nvPr/>
            </p:nvSpPr>
            <p:spPr>
              <a:xfrm>
                <a:off x="11652805" y="2536729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76B7B2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5" name="TextBox 914">
                <a:extLst>
                  <a:ext uri="{FF2B5EF4-FFF2-40B4-BE49-F238E27FC236}">
                    <a16:creationId xmlns:a16="http://schemas.microsoft.com/office/drawing/2014/main" id="{849366D0-ADBC-E7A2-AA35-72FC343FD936}"/>
                  </a:ext>
                </a:extLst>
              </p:cNvPr>
              <p:cNvSpPr txBox="1"/>
              <p:nvPr/>
            </p:nvSpPr>
            <p:spPr>
              <a:xfrm>
                <a:off x="11758258" y="2497723"/>
                <a:ext cx="8691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Discharged</a:t>
                </a:r>
              </a:p>
            </p:txBody>
          </p:sp>
          <p:sp>
            <p:nvSpPr>
              <p:cNvPr id="916" name="Freeform: Shape 915">
                <a:extLst>
                  <a:ext uri="{FF2B5EF4-FFF2-40B4-BE49-F238E27FC236}">
                    <a16:creationId xmlns:a16="http://schemas.microsoft.com/office/drawing/2014/main" id="{D46DD275-4BD0-4560-202E-BE00A9AD6FBC}"/>
                  </a:ext>
                </a:extLst>
              </p:cNvPr>
              <p:cNvSpPr/>
              <p:nvPr/>
            </p:nvSpPr>
            <p:spPr>
              <a:xfrm>
                <a:off x="12674904" y="196036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id="{915C7F82-6EAE-F331-3073-EDD993DF77E8}"/>
                  </a:ext>
                </a:extLst>
              </p:cNvPr>
              <p:cNvSpPr/>
              <p:nvPr/>
            </p:nvSpPr>
            <p:spPr>
              <a:xfrm>
                <a:off x="12674904" y="196036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59A14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18" name="TextBox 917">
                <a:extLst>
                  <a:ext uri="{FF2B5EF4-FFF2-40B4-BE49-F238E27FC236}">
                    <a16:creationId xmlns:a16="http://schemas.microsoft.com/office/drawing/2014/main" id="{1D8091F9-C0B2-BC0E-FD7E-ECFB3E9703FA}"/>
                  </a:ext>
                </a:extLst>
              </p:cNvPr>
              <p:cNvSpPr txBox="1"/>
              <p:nvPr/>
            </p:nvSpPr>
            <p:spPr>
              <a:xfrm>
                <a:off x="12780357" y="1921362"/>
                <a:ext cx="128913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Follow-up at Clinic</a:t>
                </a:r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id="{53182884-B74B-E77A-CB5B-791C60EE6227}"/>
                  </a:ext>
                </a:extLst>
              </p:cNvPr>
              <p:cNvSpPr/>
              <p:nvPr/>
            </p:nvSpPr>
            <p:spPr>
              <a:xfrm>
                <a:off x="12674904" y="2150346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EDC948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20" name="TextBox 919">
                <a:extLst>
                  <a:ext uri="{FF2B5EF4-FFF2-40B4-BE49-F238E27FC236}">
                    <a16:creationId xmlns:a16="http://schemas.microsoft.com/office/drawing/2014/main" id="{6CB73CD0-6494-1481-2EA3-908EE2026D27}"/>
                  </a:ext>
                </a:extLst>
              </p:cNvPr>
              <p:cNvSpPr txBox="1"/>
              <p:nvPr/>
            </p:nvSpPr>
            <p:spPr>
              <a:xfrm>
                <a:off x="12780357" y="2111340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Others</a:t>
                </a:r>
              </a:p>
            </p:txBody>
          </p:sp>
          <p:sp>
            <p:nvSpPr>
              <p:cNvPr id="921" name="Freeform: Shape 920">
                <a:extLst>
                  <a:ext uri="{FF2B5EF4-FFF2-40B4-BE49-F238E27FC236}">
                    <a16:creationId xmlns:a16="http://schemas.microsoft.com/office/drawing/2014/main" id="{319429BA-3E72-E089-08A0-286226650AB0}"/>
                  </a:ext>
                </a:extLst>
              </p:cNvPr>
              <p:cNvSpPr/>
              <p:nvPr/>
            </p:nvSpPr>
            <p:spPr>
              <a:xfrm>
                <a:off x="12674904" y="2349001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B07AA1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22" name="TextBox 921">
                <a:extLst>
                  <a:ext uri="{FF2B5EF4-FFF2-40B4-BE49-F238E27FC236}">
                    <a16:creationId xmlns:a16="http://schemas.microsoft.com/office/drawing/2014/main" id="{D2A7D8B4-7910-AA4B-954B-AB8337E92D6A}"/>
                  </a:ext>
                </a:extLst>
              </p:cNvPr>
              <p:cNvSpPr txBox="1"/>
              <p:nvPr/>
            </p:nvSpPr>
            <p:spPr>
              <a:xfrm>
                <a:off x="12780357" y="2309995"/>
                <a:ext cx="14927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Residential Stepdown</a:t>
                </a:r>
              </a:p>
            </p:txBody>
          </p:sp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id="{113F3C4E-7579-CDBE-3A9F-EBA6306D40D4}"/>
                  </a:ext>
                </a:extLst>
              </p:cNvPr>
              <p:cNvSpPr/>
              <p:nvPr/>
            </p:nvSpPr>
            <p:spPr>
              <a:xfrm>
                <a:off x="12674904" y="2544502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9DA7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924" name="TextBox 923">
                <a:extLst>
                  <a:ext uri="{FF2B5EF4-FFF2-40B4-BE49-F238E27FC236}">
                    <a16:creationId xmlns:a16="http://schemas.microsoft.com/office/drawing/2014/main" id="{FDC8626E-09D8-6774-0FDA-CFB18130D1F5}"/>
                  </a:ext>
                </a:extLst>
              </p:cNvPr>
              <p:cNvSpPr txBox="1"/>
              <p:nvPr/>
            </p:nvSpPr>
            <p:spPr>
              <a:xfrm>
                <a:off x="12780357" y="2505496"/>
                <a:ext cx="8819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</a:p>
            </p:txBody>
          </p:sp>
        </p:grpSp>
      </p:grpSp>
      <p:sp>
        <p:nvSpPr>
          <p:cNvPr id="926" name="Rectangle 925">
            <a:extLst>
              <a:ext uri="{FF2B5EF4-FFF2-40B4-BE49-F238E27FC236}">
                <a16:creationId xmlns:a16="http://schemas.microsoft.com/office/drawing/2014/main" id="{3D02E3C8-ED8D-D5C9-0AEB-753B5163A483}"/>
              </a:ext>
            </a:extLst>
          </p:cNvPr>
          <p:cNvSpPr/>
          <p:nvPr/>
        </p:nvSpPr>
        <p:spPr>
          <a:xfrm>
            <a:off x="3405988" y="2492903"/>
            <a:ext cx="389899" cy="468044"/>
          </a:xfrm>
          <a:prstGeom prst="rect">
            <a:avLst/>
          </a:prstGeom>
          <a:noFill/>
          <a:ln>
            <a:solidFill>
              <a:srgbClr val="E1575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29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/>
      <p:bldP spid="9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82BE6-A500-CF0B-1BAF-6E5004D0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9BE6738-17FC-D6BB-4989-C508557EE0E4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Activations During Office VS Non-Office Hours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0830BCBA-D4B1-F70F-492E-0F9E11D8E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632" y="2393720"/>
            <a:ext cx="5016304" cy="2582853"/>
          </a:xfrm>
        </p:spPr>
        <p:txBody>
          <a:bodyPr>
            <a:normAutofit/>
          </a:bodyPr>
          <a:lstStyle/>
          <a:p>
            <a:pPr marL="288000">
              <a:lnSpc>
                <a:spcPct val="125000"/>
              </a:lnSpc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Typically, RRTs after office hours are lower in volume. The data appears to contradict that.</a:t>
            </a:r>
          </a:p>
          <a:p>
            <a:pPr marL="288000">
              <a:lnSpc>
                <a:spcPct val="125000"/>
              </a:lnSpc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Due to influx of Covid-19 </a:t>
            </a:r>
            <a:r>
              <a:rPr lang="en-SG" sz="1600" noProof="0" dirty="0"/>
              <a:t>hospitalisations</a:t>
            </a:r>
            <a:r>
              <a:rPr lang="en-US" sz="1600" dirty="0"/>
              <a:t>, more emergencies happening after hours when there are less hospital staff and higher reliance on RRT activations.</a:t>
            </a:r>
            <a:endParaRPr lang="en-SG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3B6E38-5BBE-F5B4-2275-27B3DC941439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F8D397-DC6C-DC54-A79D-8CB6EFB5C71A}"/>
              </a:ext>
            </a:extLst>
          </p:cNvPr>
          <p:cNvGrpSpPr/>
          <p:nvPr/>
        </p:nvGrpSpPr>
        <p:grpSpPr>
          <a:xfrm>
            <a:off x="1125860" y="1870471"/>
            <a:ext cx="5040560" cy="4366841"/>
            <a:chOff x="1269876" y="1870471"/>
            <a:chExt cx="5040560" cy="43668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9895C9-6098-5BE9-B70D-E0F9562B3336}"/>
                </a:ext>
              </a:extLst>
            </p:cNvPr>
            <p:cNvSpPr/>
            <p:nvPr/>
          </p:nvSpPr>
          <p:spPr>
            <a:xfrm>
              <a:off x="2406190" y="2259173"/>
              <a:ext cx="2841828" cy="3978139"/>
            </a:xfrm>
            <a:custGeom>
              <a:avLst/>
              <a:gdLst>
                <a:gd name="connsiteX0" fmla="*/ 770774 w 2568617"/>
                <a:gd name="connsiteY0" fmla="*/ 1797841 h 3595684"/>
                <a:gd name="connsiteX1" fmla="*/ 770774 w 2568617"/>
                <a:gd name="connsiteY1" fmla="*/ 0 h 3595684"/>
                <a:gd name="connsiteX2" fmla="*/ 2568617 w 2568617"/>
                <a:gd name="connsiteY2" fmla="*/ 1797841 h 3595684"/>
                <a:gd name="connsiteX3" fmla="*/ 770774 w 2568617"/>
                <a:gd name="connsiteY3" fmla="*/ 3595684 h 3595684"/>
                <a:gd name="connsiteX4" fmla="*/ 0 w 2568617"/>
                <a:gd name="connsiteY4" fmla="*/ 3422539 h 3595684"/>
                <a:gd name="connsiteX5" fmla="*/ 770774 w 2568617"/>
                <a:gd name="connsiteY5" fmla="*/ 1797841 h 359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617" h="3595684">
                  <a:moveTo>
                    <a:pt x="770774" y="1797841"/>
                  </a:moveTo>
                  <a:lnTo>
                    <a:pt x="770774" y="0"/>
                  </a:lnTo>
                  <a:cubicBezTo>
                    <a:pt x="1763696" y="0"/>
                    <a:pt x="2568617" y="804919"/>
                    <a:pt x="2568617" y="1797841"/>
                  </a:cubicBezTo>
                  <a:cubicBezTo>
                    <a:pt x="2568617" y="2790763"/>
                    <a:pt x="1763696" y="3595684"/>
                    <a:pt x="770774" y="3595684"/>
                  </a:cubicBezTo>
                  <a:cubicBezTo>
                    <a:pt x="494856" y="3595684"/>
                    <a:pt x="233457" y="3533525"/>
                    <a:pt x="0" y="3422539"/>
                  </a:cubicBezTo>
                  <a:lnTo>
                    <a:pt x="770774" y="1797841"/>
                  </a:lnTo>
                </a:path>
              </a:pathLst>
            </a:custGeom>
            <a:solidFill>
              <a:srgbClr val="FFC685"/>
            </a:solidFill>
            <a:ln w="5496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DB5532-5D6D-4A4C-3858-E084A16BF305}"/>
                </a:ext>
              </a:extLst>
            </p:cNvPr>
            <p:cNvSpPr/>
            <p:nvPr/>
          </p:nvSpPr>
          <p:spPr>
            <a:xfrm>
              <a:off x="1269876" y="2259173"/>
              <a:ext cx="1989071" cy="3786577"/>
            </a:xfrm>
            <a:custGeom>
              <a:avLst/>
              <a:gdLst>
                <a:gd name="connsiteX0" fmla="*/ 1797844 w 1797843"/>
                <a:gd name="connsiteY0" fmla="*/ 1797841 h 3422538"/>
                <a:gd name="connsiteX1" fmla="*/ 1027070 w 1797843"/>
                <a:gd name="connsiteY1" fmla="*/ 3422539 h 3422538"/>
                <a:gd name="connsiteX2" fmla="*/ 0 w 1797843"/>
                <a:gd name="connsiteY2" fmla="*/ 1797841 h 3422538"/>
                <a:gd name="connsiteX3" fmla="*/ 1797844 w 1797843"/>
                <a:gd name="connsiteY3" fmla="*/ 0 h 3422538"/>
                <a:gd name="connsiteX4" fmla="*/ 1797844 w 1797843"/>
                <a:gd name="connsiteY4" fmla="*/ 1797841 h 342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843" h="3422538">
                  <a:moveTo>
                    <a:pt x="1797844" y="1797841"/>
                  </a:moveTo>
                  <a:lnTo>
                    <a:pt x="1027070" y="3422539"/>
                  </a:lnTo>
                  <a:cubicBezTo>
                    <a:pt x="419732" y="3133816"/>
                    <a:pt x="0" y="2514845"/>
                    <a:pt x="0" y="1797841"/>
                  </a:cubicBezTo>
                  <a:cubicBezTo>
                    <a:pt x="0" y="804919"/>
                    <a:pt x="804921" y="0"/>
                    <a:pt x="1797844" y="0"/>
                  </a:cubicBezTo>
                  <a:lnTo>
                    <a:pt x="1797844" y="1797841"/>
                  </a:lnTo>
                </a:path>
              </a:pathLst>
            </a:custGeom>
            <a:solidFill>
              <a:srgbClr val="9E3D22"/>
            </a:solidFill>
            <a:ln w="5496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C20F3E-8879-FB6B-3856-BA8B0DD11616}"/>
                </a:ext>
              </a:extLst>
            </p:cNvPr>
            <p:cNvSpPr txBox="1"/>
            <p:nvPr/>
          </p:nvSpPr>
          <p:spPr>
            <a:xfrm>
              <a:off x="3820826" y="3927757"/>
              <a:ext cx="69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57.1%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4AF603-9E4E-D54A-DA13-041616770691}"/>
                </a:ext>
              </a:extLst>
            </p:cNvPr>
            <p:cNvSpPr txBox="1"/>
            <p:nvPr/>
          </p:nvSpPr>
          <p:spPr>
            <a:xfrm>
              <a:off x="3287740" y="4212938"/>
              <a:ext cx="1725693" cy="578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1,890 </a:t>
              </a:r>
            </a:p>
            <a:p>
              <a:pPr algn="ctr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RRT Activations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F740BB-5819-F719-C11C-BB4D05183598}"/>
                </a:ext>
              </a:extLst>
            </p:cNvPr>
            <p:cNvSpPr txBox="1"/>
            <p:nvPr/>
          </p:nvSpPr>
          <p:spPr>
            <a:xfrm>
              <a:off x="1928998" y="3736468"/>
              <a:ext cx="69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spc="0" baseline="0" dirty="0">
                  <a:ln/>
                  <a:solidFill>
                    <a:schemeClr val="bg1"/>
                  </a:solidFill>
                  <a:latin typeface="Arial"/>
                  <a:cs typeface="Arial"/>
                  <a:sym typeface="Arial"/>
                  <a:rtl val="0"/>
                </a:rPr>
                <a:t>42.9%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78B9C1-D9C9-4340-A080-253E03BADFC1}"/>
                </a:ext>
              </a:extLst>
            </p:cNvPr>
            <p:cNvSpPr txBox="1"/>
            <p:nvPr/>
          </p:nvSpPr>
          <p:spPr>
            <a:xfrm>
              <a:off x="1401564" y="4023776"/>
              <a:ext cx="1725693" cy="578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400" b="1" spc="0" baseline="0" dirty="0">
                  <a:ln/>
                  <a:solidFill>
                    <a:schemeClr val="bg1"/>
                  </a:solidFill>
                  <a:latin typeface="Arial"/>
                  <a:cs typeface="Arial"/>
                  <a:sym typeface="Arial"/>
                  <a:rtl val="0"/>
                </a:rPr>
                <a:t>1,422 </a:t>
              </a:r>
            </a:p>
            <a:p>
              <a:pPr algn="ctr"/>
              <a:r>
                <a:rPr lang="en-SG" sz="1400" b="1" spc="0" baseline="0" dirty="0">
                  <a:ln/>
                  <a:solidFill>
                    <a:schemeClr val="bg1"/>
                  </a:solidFill>
                  <a:latin typeface="Arial"/>
                  <a:cs typeface="Arial"/>
                  <a:sym typeface="Arial"/>
                  <a:rtl val="0"/>
                </a:rPr>
                <a:t>RRT Activations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CD5C8F-C8E4-E7FF-1D84-6B16A9F5ECE9}"/>
                </a:ext>
              </a:extLst>
            </p:cNvPr>
            <p:cNvSpPr/>
            <p:nvPr/>
          </p:nvSpPr>
          <p:spPr>
            <a:xfrm>
              <a:off x="4521228" y="1939912"/>
              <a:ext cx="85157" cy="85157"/>
            </a:xfrm>
            <a:custGeom>
              <a:avLst/>
              <a:gdLst>
                <a:gd name="connsiteX0" fmla="*/ 1340 w 76970"/>
                <a:gd name="connsiteY0" fmla="*/ 0 h 76970"/>
                <a:gd name="connsiteX1" fmla="*/ 78311 w 76970"/>
                <a:gd name="connsiteY1" fmla="*/ 0 h 76970"/>
                <a:gd name="connsiteX2" fmla="*/ 78311 w 76970"/>
                <a:gd name="connsiteY2" fmla="*/ 76971 h 76970"/>
                <a:gd name="connsiteX3" fmla="*/ 1340 w 76970"/>
                <a:gd name="connsiteY3" fmla="*/ 76971 h 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70" h="76970">
                  <a:moveTo>
                    <a:pt x="1340" y="0"/>
                  </a:moveTo>
                  <a:lnTo>
                    <a:pt x="78311" y="0"/>
                  </a:lnTo>
                  <a:lnTo>
                    <a:pt x="78311" y="76971"/>
                  </a:lnTo>
                  <a:lnTo>
                    <a:pt x="1340" y="76971"/>
                  </a:lnTo>
                  <a:close/>
                </a:path>
              </a:pathLst>
            </a:custGeom>
            <a:solidFill>
              <a:srgbClr val="FFFFFF"/>
            </a:solidFill>
            <a:ln w="5496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 sz="20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BD0BD6-2800-2B50-7F18-0935C57FED24}"/>
                </a:ext>
              </a:extLst>
            </p:cNvPr>
            <p:cNvSpPr/>
            <p:nvPr/>
          </p:nvSpPr>
          <p:spPr>
            <a:xfrm>
              <a:off x="4527839" y="1939911"/>
              <a:ext cx="144000" cy="144000"/>
            </a:xfrm>
            <a:custGeom>
              <a:avLst/>
              <a:gdLst>
                <a:gd name="connsiteX0" fmla="*/ 1340 w 76970"/>
                <a:gd name="connsiteY0" fmla="*/ 0 h 76970"/>
                <a:gd name="connsiteX1" fmla="*/ 78311 w 76970"/>
                <a:gd name="connsiteY1" fmla="*/ 0 h 76970"/>
                <a:gd name="connsiteX2" fmla="*/ 78311 w 76970"/>
                <a:gd name="connsiteY2" fmla="*/ 76971 h 76970"/>
                <a:gd name="connsiteX3" fmla="*/ 1340 w 76970"/>
                <a:gd name="connsiteY3" fmla="*/ 76971 h 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70" h="76970">
                  <a:moveTo>
                    <a:pt x="1340" y="0"/>
                  </a:moveTo>
                  <a:lnTo>
                    <a:pt x="78311" y="0"/>
                  </a:lnTo>
                  <a:lnTo>
                    <a:pt x="78311" y="76971"/>
                  </a:lnTo>
                  <a:lnTo>
                    <a:pt x="1340" y="76971"/>
                  </a:lnTo>
                  <a:close/>
                </a:path>
              </a:pathLst>
            </a:custGeom>
            <a:solidFill>
              <a:srgbClr val="FFC685"/>
            </a:solidFill>
            <a:ln w="5496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 sz="2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3DC273-8192-C95B-6BE4-88DE53668072}"/>
                </a:ext>
              </a:extLst>
            </p:cNvPr>
            <p:cNvSpPr txBox="1"/>
            <p:nvPr/>
          </p:nvSpPr>
          <p:spPr>
            <a:xfrm>
              <a:off x="4641637" y="1870471"/>
              <a:ext cx="1668799" cy="30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G" sz="12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Non-Office Hours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3B8930-3D71-2072-02D0-3533756674AD}"/>
                </a:ext>
              </a:extLst>
            </p:cNvPr>
            <p:cNvSpPr/>
            <p:nvPr/>
          </p:nvSpPr>
          <p:spPr>
            <a:xfrm>
              <a:off x="4532223" y="2175341"/>
              <a:ext cx="144000" cy="144000"/>
            </a:xfrm>
            <a:custGeom>
              <a:avLst/>
              <a:gdLst>
                <a:gd name="connsiteX0" fmla="*/ 1340 w 76970"/>
                <a:gd name="connsiteY0" fmla="*/ 0 h 76970"/>
                <a:gd name="connsiteX1" fmla="*/ 78311 w 76970"/>
                <a:gd name="connsiteY1" fmla="*/ 0 h 76970"/>
                <a:gd name="connsiteX2" fmla="*/ 78311 w 76970"/>
                <a:gd name="connsiteY2" fmla="*/ 76971 h 76970"/>
                <a:gd name="connsiteX3" fmla="*/ 1340 w 76970"/>
                <a:gd name="connsiteY3" fmla="*/ 76971 h 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70" h="76970">
                  <a:moveTo>
                    <a:pt x="1340" y="0"/>
                  </a:moveTo>
                  <a:lnTo>
                    <a:pt x="78311" y="0"/>
                  </a:lnTo>
                  <a:lnTo>
                    <a:pt x="78311" y="76971"/>
                  </a:lnTo>
                  <a:lnTo>
                    <a:pt x="1340" y="76971"/>
                  </a:lnTo>
                  <a:close/>
                </a:path>
              </a:pathLst>
            </a:custGeom>
            <a:solidFill>
              <a:srgbClr val="9E3D22"/>
            </a:solidFill>
            <a:ln w="5496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 sz="2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11C146-3BDC-7F66-A816-75BABF5CB29B}"/>
                </a:ext>
              </a:extLst>
            </p:cNvPr>
            <p:cNvSpPr txBox="1"/>
            <p:nvPr/>
          </p:nvSpPr>
          <p:spPr>
            <a:xfrm>
              <a:off x="4644663" y="2103158"/>
              <a:ext cx="1320894" cy="30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G" sz="12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Office Hours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63848-E6AA-25E5-22A2-14A99BBDF13C}"/>
              </a:ext>
            </a:extLst>
          </p:cNvPr>
          <p:cNvSpPr txBox="1"/>
          <p:nvPr/>
        </p:nvSpPr>
        <p:spPr>
          <a:xfrm>
            <a:off x="6440468" y="5226005"/>
            <a:ext cx="45088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1200" b="1" i="1" dirty="0">
                <a:solidFill>
                  <a:srgbClr val="000000"/>
                </a:solidFill>
                <a:effectLst/>
                <a:latin typeface="+mj-lt"/>
              </a:rPr>
              <a:t>Office Hours</a:t>
            </a:r>
            <a:r>
              <a:rPr lang="en-US" sz="1200" i="1" dirty="0">
                <a:solidFill>
                  <a:srgbClr val="000000"/>
                </a:solidFill>
                <a:effectLst/>
                <a:latin typeface="+mj-lt"/>
              </a:rPr>
              <a:t>: Weekday 8</a:t>
            </a:r>
            <a:r>
              <a:rPr lang="en-US" sz="12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i="1" dirty="0">
                <a:solidFill>
                  <a:srgbClr val="000000"/>
                </a:solidFill>
                <a:effectLst/>
                <a:latin typeface="+mj-lt"/>
              </a:rPr>
              <a:t>am – 4:59 pm and Saturday 8 am – </a:t>
            </a:r>
            <a:r>
              <a:rPr lang="en-US" sz="1200" i="1" dirty="0">
                <a:solidFill>
                  <a:srgbClr val="000000"/>
                </a:solidFill>
                <a:latin typeface="+mj-lt"/>
              </a:rPr>
              <a:t>11:59 </a:t>
            </a:r>
            <a:r>
              <a:rPr lang="en-US" sz="1200" i="1" dirty="0">
                <a:solidFill>
                  <a:srgbClr val="000000"/>
                </a:solidFill>
                <a:effectLst/>
                <a:latin typeface="+mj-lt"/>
              </a:rPr>
              <a:t>pm</a:t>
            </a:r>
            <a:endParaRPr lang="en-US" sz="1200" i="1" dirty="0">
              <a:effectLst/>
              <a:latin typeface="+mj-lt"/>
            </a:endParaRPr>
          </a:p>
          <a:p>
            <a:pPr>
              <a:spcBef>
                <a:spcPts val="600"/>
              </a:spcBef>
              <a:buNone/>
            </a:pPr>
            <a:r>
              <a:rPr lang="en-US" sz="1200" b="1" i="1" dirty="0">
                <a:solidFill>
                  <a:srgbClr val="000000"/>
                </a:solidFill>
                <a:effectLst/>
                <a:latin typeface="+mj-lt"/>
              </a:rPr>
              <a:t>Non-Office Hours</a:t>
            </a:r>
            <a:r>
              <a:rPr lang="en-US" sz="1200" i="1" dirty="0">
                <a:solidFill>
                  <a:srgbClr val="000000"/>
                </a:solidFill>
                <a:effectLst/>
                <a:latin typeface="+mj-lt"/>
              </a:rPr>
              <a:t>: Weekday 5 pm – 7:59 am, Saturday 12 pm – 7:59 am, Sundays, and Public Holidays</a:t>
            </a:r>
            <a:endParaRPr lang="en-SG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61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9622-F6E3-03A0-3097-639F7F9D4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A694F36-B73D-3643-9B22-A89067D04507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Activations by Disposition and Teams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26DBB45-6B98-9442-0A55-67079AF67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690" y="2204864"/>
            <a:ext cx="3767321" cy="2328802"/>
          </a:xfrm>
        </p:spPr>
        <p:txBody>
          <a:bodyPr>
            <a:normAutofit lnSpcReduction="10000"/>
          </a:bodyPr>
          <a:lstStyle/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Majority of MICU triages led to GW dispositions. 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Partially contributed by the constraint in ICU and HDU resources during the pandemic. As a result, patients had to be admitted to general wards instead.</a:t>
            </a:r>
            <a:endParaRPr lang="en-SG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50580C-A3F5-863F-9BB2-42B675CF2711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A02810-C92F-A996-21E9-39CD60A883F0}"/>
              </a:ext>
            </a:extLst>
          </p:cNvPr>
          <p:cNvSpPr txBox="1"/>
          <p:nvPr/>
        </p:nvSpPr>
        <p:spPr>
          <a:xfrm>
            <a:off x="8058163" y="4941168"/>
            <a:ext cx="27165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GW</a:t>
            </a:r>
            <a:r>
              <a:rPr lang="en-US" sz="1200" i="1" dirty="0">
                <a:latin typeface="+mj-lt"/>
              </a:rPr>
              <a:t>: General Ward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ICU</a:t>
            </a:r>
            <a:r>
              <a:rPr lang="en-US" sz="1200" i="1" dirty="0">
                <a:latin typeface="+mj-lt"/>
              </a:rPr>
              <a:t>: Intensive Care Unit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HDU / ICA</a:t>
            </a:r>
            <a:r>
              <a:rPr lang="en-US" sz="1200" i="1" dirty="0">
                <a:latin typeface="+mj-lt"/>
              </a:rPr>
              <a:t>: High Dependency Unit or Intermediate Care Area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ICA</a:t>
            </a:r>
            <a:r>
              <a:rPr lang="en-US" sz="1200" i="1" dirty="0">
                <a:latin typeface="+mj-lt"/>
              </a:rPr>
              <a:t>: Intermediate Care Area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HDU</a:t>
            </a:r>
            <a:r>
              <a:rPr lang="en-US" sz="1200" i="1" dirty="0">
                <a:latin typeface="+mj-lt"/>
              </a:rPr>
              <a:t>: High Dependency Unit</a:t>
            </a:r>
            <a:endParaRPr lang="en-SG" sz="1200" i="1" dirty="0">
              <a:latin typeface="+mj-lt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AD3FF03-80A5-C40C-0E1A-92CFE71B4384}"/>
              </a:ext>
            </a:extLst>
          </p:cNvPr>
          <p:cNvGrpSpPr/>
          <p:nvPr/>
        </p:nvGrpSpPr>
        <p:grpSpPr>
          <a:xfrm>
            <a:off x="628523" y="1647866"/>
            <a:ext cx="6978057" cy="5093502"/>
            <a:chOff x="628523" y="1647866"/>
            <a:chExt cx="6978057" cy="509350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42ACBDB-5AED-A767-F120-0CF560F37260}"/>
                </a:ext>
              </a:extLst>
            </p:cNvPr>
            <p:cNvSpPr/>
            <p:nvPr/>
          </p:nvSpPr>
          <p:spPr>
            <a:xfrm>
              <a:off x="3848381" y="3450622"/>
              <a:ext cx="972825" cy="108000"/>
            </a:xfrm>
            <a:custGeom>
              <a:avLst/>
              <a:gdLst>
                <a:gd name="connsiteX0" fmla="*/ 48 w 997391"/>
                <a:gd name="connsiteY0" fmla="*/ 0 h 95215"/>
                <a:gd name="connsiteX1" fmla="*/ 997440 w 997391"/>
                <a:gd name="connsiteY1" fmla="*/ 0 h 95215"/>
                <a:gd name="connsiteX2" fmla="*/ 997440 w 997391"/>
                <a:gd name="connsiteY2" fmla="*/ 95216 h 95215"/>
                <a:gd name="connsiteX3" fmla="*/ 48 w 997391"/>
                <a:gd name="connsiteY3" fmla="*/ 95216 h 9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95215">
                  <a:moveTo>
                    <a:pt x="48" y="0"/>
                  </a:moveTo>
                  <a:lnTo>
                    <a:pt x="997440" y="0"/>
                  </a:lnTo>
                  <a:lnTo>
                    <a:pt x="997440" y="95216"/>
                  </a:lnTo>
                  <a:lnTo>
                    <a:pt x="48" y="95216"/>
                  </a:lnTo>
                  <a:close/>
                </a:path>
              </a:pathLst>
            </a:custGeom>
            <a:solidFill>
              <a:srgbClr val="4E79A7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05C0389-67C0-48BA-0050-EE24F44AF155}"/>
                </a:ext>
              </a:extLst>
            </p:cNvPr>
            <p:cNvSpPr/>
            <p:nvPr/>
          </p:nvSpPr>
          <p:spPr>
            <a:xfrm>
              <a:off x="5157336" y="6078797"/>
              <a:ext cx="972825" cy="36000"/>
            </a:xfrm>
            <a:custGeom>
              <a:avLst/>
              <a:gdLst>
                <a:gd name="connsiteX0" fmla="*/ 48 w 997391"/>
                <a:gd name="connsiteY0" fmla="*/ 0 h 2564483"/>
                <a:gd name="connsiteX1" fmla="*/ 997440 w 997391"/>
                <a:gd name="connsiteY1" fmla="*/ 0 h 2564483"/>
                <a:gd name="connsiteX2" fmla="*/ 997440 w 997391"/>
                <a:gd name="connsiteY2" fmla="*/ 2564484 h 2564483"/>
                <a:gd name="connsiteX3" fmla="*/ 48 w 997391"/>
                <a:gd name="connsiteY3" fmla="*/ 2564484 h 256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2564483">
                  <a:moveTo>
                    <a:pt x="48" y="0"/>
                  </a:moveTo>
                  <a:lnTo>
                    <a:pt x="997440" y="0"/>
                  </a:lnTo>
                  <a:lnTo>
                    <a:pt x="997440" y="2564484"/>
                  </a:lnTo>
                  <a:lnTo>
                    <a:pt x="48" y="2564484"/>
                  </a:lnTo>
                  <a:close/>
                </a:path>
              </a:pathLst>
            </a:custGeom>
            <a:solidFill>
              <a:srgbClr val="F28E2B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55EEC4-550D-FCCF-E70F-E77DC73D04B2}"/>
                </a:ext>
              </a:extLst>
            </p:cNvPr>
            <p:cNvSpPr/>
            <p:nvPr/>
          </p:nvSpPr>
          <p:spPr>
            <a:xfrm>
              <a:off x="6466498" y="5932585"/>
              <a:ext cx="972825" cy="177736"/>
            </a:xfrm>
            <a:custGeom>
              <a:avLst/>
              <a:gdLst>
                <a:gd name="connsiteX0" fmla="*/ 48 w 997391"/>
                <a:gd name="connsiteY0" fmla="*/ 0 h 177736"/>
                <a:gd name="connsiteX1" fmla="*/ 997440 w 997391"/>
                <a:gd name="connsiteY1" fmla="*/ 0 h 177736"/>
                <a:gd name="connsiteX2" fmla="*/ 997440 w 997391"/>
                <a:gd name="connsiteY2" fmla="*/ 177736 h 177736"/>
                <a:gd name="connsiteX3" fmla="*/ 48 w 997391"/>
                <a:gd name="connsiteY3" fmla="*/ 177736 h 17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177736">
                  <a:moveTo>
                    <a:pt x="48" y="0"/>
                  </a:moveTo>
                  <a:lnTo>
                    <a:pt x="997440" y="0"/>
                  </a:lnTo>
                  <a:lnTo>
                    <a:pt x="997440" y="177736"/>
                  </a:lnTo>
                  <a:lnTo>
                    <a:pt x="48" y="177736"/>
                  </a:lnTo>
                  <a:close/>
                </a:path>
              </a:pathLst>
            </a:custGeom>
            <a:solidFill>
              <a:srgbClr val="F28E2B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B8B57C1-7EFF-A247-883B-F8BF554B1E70}"/>
                </a:ext>
              </a:extLst>
            </p:cNvPr>
            <p:cNvSpPr/>
            <p:nvPr/>
          </p:nvSpPr>
          <p:spPr>
            <a:xfrm>
              <a:off x="3848381" y="3545838"/>
              <a:ext cx="972825" cy="2564483"/>
            </a:xfrm>
            <a:custGeom>
              <a:avLst/>
              <a:gdLst>
                <a:gd name="connsiteX0" fmla="*/ 48 w 997391"/>
                <a:gd name="connsiteY0" fmla="*/ 0 h 2564483"/>
                <a:gd name="connsiteX1" fmla="*/ 997440 w 997391"/>
                <a:gd name="connsiteY1" fmla="*/ 0 h 2564483"/>
                <a:gd name="connsiteX2" fmla="*/ 997440 w 997391"/>
                <a:gd name="connsiteY2" fmla="*/ 2564484 h 2564483"/>
                <a:gd name="connsiteX3" fmla="*/ 48 w 997391"/>
                <a:gd name="connsiteY3" fmla="*/ 2564484 h 256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2564483">
                  <a:moveTo>
                    <a:pt x="48" y="0"/>
                  </a:moveTo>
                  <a:lnTo>
                    <a:pt x="997440" y="0"/>
                  </a:lnTo>
                  <a:lnTo>
                    <a:pt x="997440" y="2564484"/>
                  </a:lnTo>
                  <a:lnTo>
                    <a:pt x="48" y="2564484"/>
                  </a:lnTo>
                  <a:close/>
                </a:path>
              </a:pathLst>
            </a:custGeom>
            <a:solidFill>
              <a:srgbClr val="F28E2B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45C291D-E375-B554-898B-7208A8B1A222}"/>
                </a:ext>
              </a:extLst>
            </p:cNvPr>
            <p:cNvSpPr/>
            <p:nvPr/>
          </p:nvSpPr>
          <p:spPr>
            <a:xfrm>
              <a:off x="2543086" y="5412071"/>
              <a:ext cx="972825" cy="698250"/>
            </a:xfrm>
            <a:custGeom>
              <a:avLst/>
              <a:gdLst>
                <a:gd name="connsiteX0" fmla="*/ 48 w 997391"/>
                <a:gd name="connsiteY0" fmla="*/ 0 h 698250"/>
                <a:gd name="connsiteX1" fmla="*/ 997440 w 997391"/>
                <a:gd name="connsiteY1" fmla="*/ 0 h 698250"/>
                <a:gd name="connsiteX2" fmla="*/ 997440 w 997391"/>
                <a:gd name="connsiteY2" fmla="*/ 698250 h 698250"/>
                <a:gd name="connsiteX3" fmla="*/ 48 w 997391"/>
                <a:gd name="connsiteY3" fmla="*/ 698250 h 69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698250">
                  <a:moveTo>
                    <a:pt x="48" y="0"/>
                  </a:moveTo>
                  <a:lnTo>
                    <a:pt x="997440" y="0"/>
                  </a:lnTo>
                  <a:lnTo>
                    <a:pt x="997440" y="698250"/>
                  </a:lnTo>
                  <a:lnTo>
                    <a:pt x="48" y="698250"/>
                  </a:lnTo>
                  <a:close/>
                </a:path>
              </a:pathLst>
            </a:custGeom>
            <a:solidFill>
              <a:srgbClr val="F28E2B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D0A275-2CFA-ECE2-5341-7838CF08D25D}"/>
                </a:ext>
              </a:extLst>
            </p:cNvPr>
            <p:cNvSpPr/>
            <p:nvPr/>
          </p:nvSpPr>
          <p:spPr>
            <a:xfrm>
              <a:off x="1226703" y="5951628"/>
              <a:ext cx="972825" cy="158693"/>
            </a:xfrm>
            <a:custGeom>
              <a:avLst/>
              <a:gdLst>
                <a:gd name="connsiteX0" fmla="*/ 48 w 997391"/>
                <a:gd name="connsiteY0" fmla="*/ 0 h 158693"/>
                <a:gd name="connsiteX1" fmla="*/ 997440 w 997391"/>
                <a:gd name="connsiteY1" fmla="*/ 0 h 158693"/>
                <a:gd name="connsiteX2" fmla="*/ 997440 w 997391"/>
                <a:gd name="connsiteY2" fmla="*/ 158693 h 158693"/>
                <a:gd name="connsiteX3" fmla="*/ 48 w 997391"/>
                <a:gd name="connsiteY3" fmla="*/ 158693 h 15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158693">
                  <a:moveTo>
                    <a:pt x="48" y="0"/>
                  </a:moveTo>
                  <a:lnTo>
                    <a:pt x="997440" y="0"/>
                  </a:lnTo>
                  <a:lnTo>
                    <a:pt x="997440" y="158693"/>
                  </a:lnTo>
                  <a:lnTo>
                    <a:pt x="48" y="158693"/>
                  </a:lnTo>
                  <a:close/>
                </a:path>
              </a:pathLst>
            </a:custGeom>
            <a:solidFill>
              <a:srgbClr val="F28E2B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F9D43D-02A6-69D8-F0A4-996760902040}"/>
                </a:ext>
              </a:extLst>
            </p:cNvPr>
            <p:cNvSpPr/>
            <p:nvPr/>
          </p:nvSpPr>
          <p:spPr>
            <a:xfrm>
              <a:off x="6466493" y="5386680"/>
              <a:ext cx="972825" cy="545904"/>
            </a:xfrm>
            <a:custGeom>
              <a:avLst/>
              <a:gdLst>
                <a:gd name="connsiteX0" fmla="*/ 48 w 997391"/>
                <a:gd name="connsiteY0" fmla="*/ 0 h 545904"/>
                <a:gd name="connsiteX1" fmla="*/ 997440 w 997391"/>
                <a:gd name="connsiteY1" fmla="*/ 0 h 545904"/>
                <a:gd name="connsiteX2" fmla="*/ 997440 w 997391"/>
                <a:gd name="connsiteY2" fmla="*/ 545905 h 545904"/>
                <a:gd name="connsiteX3" fmla="*/ 48 w 997391"/>
                <a:gd name="connsiteY3" fmla="*/ 545905 h 54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545904">
                  <a:moveTo>
                    <a:pt x="48" y="0"/>
                  </a:moveTo>
                  <a:lnTo>
                    <a:pt x="997440" y="0"/>
                  </a:lnTo>
                  <a:lnTo>
                    <a:pt x="997440" y="545905"/>
                  </a:lnTo>
                  <a:lnTo>
                    <a:pt x="48" y="545905"/>
                  </a:lnTo>
                  <a:close/>
                </a:path>
              </a:pathLst>
            </a:custGeom>
            <a:solidFill>
              <a:srgbClr val="4E79A7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51D2CA-A4E2-4560-F7A9-B1BAFFB8CAFE}"/>
                </a:ext>
              </a:extLst>
            </p:cNvPr>
            <p:cNvSpPr/>
            <p:nvPr/>
          </p:nvSpPr>
          <p:spPr>
            <a:xfrm>
              <a:off x="5156838" y="3520447"/>
              <a:ext cx="972825" cy="2570831"/>
            </a:xfrm>
            <a:custGeom>
              <a:avLst/>
              <a:gdLst>
                <a:gd name="connsiteX0" fmla="*/ 48 w 997391"/>
                <a:gd name="connsiteY0" fmla="*/ 0 h 2570831"/>
                <a:gd name="connsiteX1" fmla="*/ 997440 w 997391"/>
                <a:gd name="connsiteY1" fmla="*/ 0 h 2570831"/>
                <a:gd name="connsiteX2" fmla="*/ 997440 w 997391"/>
                <a:gd name="connsiteY2" fmla="*/ 2570831 h 2570831"/>
                <a:gd name="connsiteX3" fmla="*/ 48 w 997391"/>
                <a:gd name="connsiteY3" fmla="*/ 2570831 h 257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2570831">
                  <a:moveTo>
                    <a:pt x="48" y="0"/>
                  </a:moveTo>
                  <a:lnTo>
                    <a:pt x="997440" y="0"/>
                  </a:lnTo>
                  <a:lnTo>
                    <a:pt x="997440" y="2570831"/>
                  </a:lnTo>
                  <a:lnTo>
                    <a:pt x="48" y="2570831"/>
                  </a:lnTo>
                  <a:close/>
                </a:path>
              </a:pathLst>
            </a:custGeom>
            <a:solidFill>
              <a:srgbClr val="4E79A7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F9551F3-8D72-5BD7-3B3D-0002C939E21D}"/>
                </a:ext>
              </a:extLst>
            </p:cNvPr>
            <p:cNvSpPr/>
            <p:nvPr/>
          </p:nvSpPr>
          <p:spPr>
            <a:xfrm>
              <a:off x="2543086" y="2688894"/>
              <a:ext cx="972825" cy="2723176"/>
            </a:xfrm>
            <a:custGeom>
              <a:avLst/>
              <a:gdLst>
                <a:gd name="connsiteX0" fmla="*/ 48 w 997391"/>
                <a:gd name="connsiteY0" fmla="*/ 0 h 2723176"/>
                <a:gd name="connsiteX1" fmla="*/ 997440 w 997391"/>
                <a:gd name="connsiteY1" fmla="*/ 0 h 2723176"/>
                <a:gd name="connsiteX2" fmla="*/ 997440 w 997391"/>
                <a:gd name="connsiteY2" fmla="*/ 2723177 h 2723176"/>
                <a:gd name="connsiteX3" fmla="*/ 48 w 997391"/>
                <a:gd name="connsiteY3" fmla="*/ 2723177 h 272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2723176">
                  <a:moveTo>
                    <a:pt x="48" y="0"/>
                  </a:moveTo>
                  <a:lnTo>
                    <a:pt x="997440" y="0"/>
                  </a:lnTo>
                  <a:lnTo>
                    <a:pt x="997440" y="2723177"/>
                  </a:lnTo>
                  <a:lnTo>
                    <a:pt x="48" y="2723177"/>
                  </a:lnTo>
                  <a:close/>
                </a:path>
              </a:pathLst>
            </a:custGeom>
            <a:solidFill>
              <a:srgbClr val="4E79A7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42AAB6-675A-9574-481F-35912F79EE3C}"/>
                </a:ext>
              </a:extLst>
            </p:cNvPr>
            <p:cNvSpPr/>
            <p:nvPr/>
          </p:nvSpPr>
          <p:spPr>
            <a:xfrm>
              <a:off x="1226703" y="1647866"/>
              <a:ext cx="972825" cy="4303761"/>
            </a:xfrm>
            <a:custGeom>
              <a:avLst/>
              <a:gdLst>
                <a:gd name="connsiteX0" fmla="*/ 48 w 997391"/>
                <a:gd name="connsiteY0" fmla="*/ 0 h 4303761"/>
                <a:gd name="connsiteX1" fmla="*/ 997440 w 997391"/>
                <a:gd name="connsiteY1" fmla="*/ 0 h 4303761"/>
                <a:gd name="connsiteX2" fmla="*/ 997440 w 997391"/>
                <a:gd name="connsiteY2" fmla="*/ 4303762 h 4303761"/>
                <a:gd name="connsiteX3" fmla="*/ 48 w 997391"/>
                <a:gd name="connsiteY3" fmla="*/ 4303762 h 430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391" h="4303761">
                  <a:moveTo>
                    <a:pt x="48" y="0"/>
                  </a:moveTo>
                  <a:lnTo>
                    <a:pt x="997440" y="0"/>
                  </a:lnTo>
                  <a:lnTo>
                    <a:pt x="997440" y="4303762"/>
                  </a:lnTo>
                  <a:lnTo>
                    <a:pt x="48" y="4303762"/>
                  </a:lnTo>
                  <a:close/>
                </a:path>
              </a:pathLst>
            </a:custGeom>
            <a:solidFill>
              <a:srgbClr val="4E79A7"/>
            </a:solidFill>
            <a:ln w="5356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1FFF80-D4E6-8152-9B17-08FB7F6280A1}"/>
                </a:ext>
              </a:extLst>
            </p:cNvPr>
            <p:cNvSpPr txBox="1"/>
            <p:nvPr/>
          </p:nvSpPr>
          <p:spPr>
            <a:xfrm>
              <a:off x="1235623" y="3645024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1,029 (96%)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077838-9C68-A1B9-60FF-F0EB8CAD7E8A}"/>
                </a:ext>
              </a:extLst>
            </p:cNvPr>
            <p:cNvSpPr txBox="1"/>
            <p:nvPr/>
          </p:nvSpPr>
          <p:spPr>
            <a:xfrm>
              <a:off x="2604063" y="3933056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650 (80%)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15E2F9-7010-1213-9E88-C1FD3BB41929}"/>
                </a:ext>
              </a:extLst>
            </p:cNvPr>
            <p:cNvSpPr txBox="1"/>
            <p:nvPr/>
          </p:nvSpPr>
          <p:spPr>
            <a:xfrm>
              <a:off x="5241073" y="4679558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614 (99%)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CAECB8-56A3-F154-FE94-B5F36CFAF0C6}"/>
                </a:ext>
              </a:extLst>
            </p:cNvPr>
            <p:cNvSpPr txBox="1"/>
            <p:nvPr/>
          </p:nvSpPr>
          <p:spPr>
            <a:xfrm>
              <a:off x="6556673" y="5543654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130 (75%)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1AC15A-7F6F-B95A-8989-B6D7EE0597C2}"/>
                </a:ext>
              </a:extLst>
            </p:cNvPr>
            <p:cNvSpPr txBox="1"/>
            <p:nvPr/>
          </p:nvSpPr>
          <p:spPr>
            <a:xfrm>
              <a:off x="2638028" y="5661248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167 (20%)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68696F-2522-F4F0-346C-8F6D68DA102D}"/>
                </a:ext>
              </a:extLst>
            </p:cNvPr>
            <p:cNvSpPr txBox="1"/>
            <p:nvPr/>
          </p:nvSpPr>
          <p:spPr>
            <a:xfrm>
              <a:off x="3919086" y="4679558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613 (96%)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3195EE-D221-F7EB-2F9E-9261B87B8C8A}"/>
                </a:ext>
              </a:extLst>
            </p:cNvPr>
            <p:cNvSpPr txBox="1"/>
            <p:nvPr/>
          </p:nvSpPr>
          <p:spPr>
            <a:xfrm>
              <a:off x="6598468" y="5896728"/>
              <a:ext cx="7553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43 (25%)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4C6C6A5-FFCB-7FBA-3468-AC1F42E2FF16}"/>
                </a:ext>
              </a:extLst>
            </p:cNvPr>
            <p:cNvSpPr txBox="1"/>
            <p:nvPr/>
          </p:nvSpPr>
          <p:spPr>
            <a:xfrm>
              <a:off x="1385176" y="5903694"/>
              <a:ext cx="676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38 (4%)</a:t>
              </a:r>
            </a:p>
          </p:txBody>
        </p:sp>
        <p:grpSp>
          <p:nvGrpSpPr>
            <p:cNvPr id="11" name="Graphic 5">
              <a:extLst>
                <a:ext uri="{FF2B5EF4-FFF2-40B4-BE49-F238E27FC236}">
                  <a16:creationId xmlns:a16="http://schemas.microsoft.com/office/drawing/2014/main" id="{06F83761-30C1-EC81-CD31-8BF2F67F88E6}"/>
                </a:ext>
              </a:extLst>
            </p:cNvPr>
            <p:cNvGrpSpPr/>
            <p:nvPr/>
          </p:nvGrpSpPr>
          <p:grpSpPr>
            <a:xfrm>
              <a:off x="1063348" y="6122005"/>
              <a:ext cx="6543232" cy="30335"/>
              <a:chOff x="840605" y="6194013"/>
              <a:chExt cx="6543232" cy="30335"/>
            </a:xfrm>
            <a:no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EDCABFB-CA55-0B2F-6B08-36EBA147BF87}"/>
                  </a:ext>
                </a:extLst>
              </p:cNvPr>
              <p:cNvSpPr/>
              <p:nvPr/>
            </p:nvSpPr>
            <p:spPr>
              <a:xfrm>
                <a:off x="840605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D3DA61B-E314-2D2F-206E-9FC232CC6F95}"/>
                  </a:ext>
                </a:extLst>
              </p:cNvPr>
              <p:cNvSpPr/>
              <p:nvPr/>
            </p:nvSpPr>
            <p:spPr>
              <a:xfrm>
                <a:off x="2147436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40CAA2D-83E8-FFDA-2AC3-8645C25744FB}"/>
                  </a:ext>
                </a:extLst>
              </p:cNvPr>
              <p:cNvSpPr/>
              <p:nvPr/>
            </p:nvSpPr>
            <p:spPr>
              <a:xfrm>
                <a:off x="345426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F7530A9-0AD1-54F5-F38B-3101F60D96C4}"/>
                  </a:ext>
                </a:extLst>
              </p:cNvPr>
              <p:cNvSpPr/>
              <p:nvPr/>
            </p:nvSpPr>
            <p:spPr>
              <a:xfrm>
                <a:off x="4765637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2036AD-5942-7E81-D380-04D17968F17E}"/>
                  </a:ext>
                </a:extLst>
              </p:cNvPr>
              <p:cNvSpPr/>
              <p:nvPr/>
            </p:nvSpPr>
            <p:spPr>
              <a:xfrm>
                <a:off x="607246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09C843C-F68D-574D-5F5B-02CADF63C28A}"/>
                  </a:ext>
                </a:extLst>
              </p:cNvPr>
              <p:cNvSpPr/>
              <p:nvPr/>
            </p:nvSpPr>
            <p:spPr>
              <a:xfrm>
                <a:off x="738383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1D100B-3CCF-AA48-AE78-34A2EE598408}"/>
                </a:ext>
              </a:extLst>
            </p:cNvPr>
            <p:cNvSpPr txBox="1"/>
            <p:nvPr/>
          </p:nvSpPr>
          <p:spPr>
            <a:xfrm>
              <a:off x="1513167" y="6176337"/>
              <a:ext cx="4267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7562A1-AE3E-060F-54BD-D2A9D154A050}"/>
                </a:ext>
              </a:extLst>
            </p:cNvPr>
            <p:cNvSpPr txBox="1"/>
            <p:nvPr/>
          </p:nvSpPr>
          <p:spPr>
            <a:xfrm>
              <a:off x="2832541" y="6176337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ICU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FF46A7-6BDD-15B9-5D47-39D93DC08527}"/>
                </a:ext>
              </a:extLst>
            </p:cNvPr>
            <p:cNvSpPr txBox="1"/>
            <p:nvPr/>
          </p:nvSpPr>
          <p:spPr>
            <a:xfrm>
              <a:off x="3912286" y="6176337"/>
              <a:ext cx="8515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HDU / ICA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F3C22F-7E6D-A166-8F40-0D6E8F7FDFD0}"/>
                </a:ext>
              </a:extLst>
            </p:cNvPr>
            <p:cNvSpPr txBox="1"/>
            <p:nvPr/>
          </p:nvSpPr>
          <p:spPr>
            <a:xfrm>
              <a:off x="5440468" y="6176337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ICA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A08AA6-A122-46A7-FD0C-050F787BA2F4}"/>
                </a:ext>
              </a:extLst>
            </p:cNvPr>
            <p:cNvSpPr txBox="1"/>
            <p:nvPr/>
          </p:nvSpPr>
          <p:spPr>
            <a:xfrm>
              <a:off x="6706713" y="617633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HDU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9E8D1C-D7B4-3B84-5435-C87830DD2338}"/>
                </a:ext>
              </a:extLst>
            </p:cNvPr>
            <p:cNvSpPr txBox="1"/>
            <p:nvPr/>
          </p:nvSpPr>
          <p:spPr>
            <a:xfrm rot="16200000">
              <a:off x="-275602" y="3733330"/>
              <a:ext cx="2116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No. of RRT Activations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5714826-87E4-5170-51F3-FF06432E58E2}"/>
                </a:ext>
              </a:extLst>
            </p:cNvPr>
            <p:cNvSpPr/>
            <p:nvPr/>
          </p:nvSpPr>
          <p:spPr>
            <a:xfrm>
              <a:off x="1063348" y="6122005"/>
              <a:ext cx="6543232" cy="6067"/>
            </a:xfrm>
            <a:custGeom>
              <a:avLst/>
              <a:gdLst>
                <a:gd name="connsiteX0" fmla="*/ 48 w 6543232"/>
                <a:gd name="connsiteY0" fmla="*/ 0 h 6067"/>
                <a:gd name="connsiteX1" fmla="*/ 6543281 w 6543232"/>
                <a:gd name="connsiteY1" fmla="*/ 0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3232" h="6067">
                  <a:moveTo>
                    <a:pt x="48" y="0"/>
                  </a:moveTo>
                  <a:lnTo>
                    <a:pt x="6543281" y="0"/>
                  </a:lnTo>
                </a:path>
              </a:pathLst>
            </a:custGeom>
            <a:noFill/>
            <a:ln w="4532" cap="sq">
              <a:solidFill>
                <a:srgbClr val="CBCBCB"/>
              </a:solidFill>
              <a:custDash>
                <a:ds d="75000" sp="150000"/>
              </a:custDash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F33E9B-86F5-C9F1-6D0E-46939DBA4E0F}"/>
                </a:ext>
              </a:extLst>
            </p:cNvPr>
            <p:cNvSpPr/>
            <p:nvPr/>
          </p:nvSpPr>
          <p:spPr>
            <a:xfrm>
              <a:off x="1063348" y="6122005"/>
              <a:ext cx="6543232" cy="6067"/>
            </a:xfrm>
            <a:custGeom>
              <a:avLst/>
              <a:gdLst>
                <a:gd name="connsiteX0" fmla="*/ 48 w 6543232"/>
                <a:gd name="connsiteY0" fmla="*/ 0 h 6067"/>
                <a:gd name="connsiteX1" fmla="*/ 6543281 w 6543232"/>
                <a:gd name="connsiteY1" fmla="*/ 0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3232" h="6067">
                  <a:moveTo>
                    <a:pt x="48" y="0"/>
                  </a:moveTo>
                  <a:lnTo>
                    <a:pt x="6543281" y="0"/>
                  </a:lnTo>
                </a:path>
              </a:pathLst>
            </a:custGeom>
            <a:noFill/>
            <a:ln w="19050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B6A5C3-7CCB-BAF8-DA06-DE6E1F9BD044}"/>
                </a:ext>
              </a:extLst>
            </p:cNvPr>
            <p:cNvSpPr txBox="1"/>
            <p:nvPr/>
          </p:nvSpPr>
          <p:spPr>
            <a:xfrm>
              <a:off x="3286100" y="6433591"/>
              <a:ext cx="21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Disposition and Teams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E38EDC7-E9C8-408E-8EDE-3D5BADE3DC13}"/>
                </a:ext>
              </a:extLst>
            </p:cNvPr>
            <p:cNvSpPr/>
            <p:nvPr/>
          </p:nvSpPr>
          <p:spPr>
            <a:xfrm>
              <a:off x="5686757" y="2130100"/>
              <a:ext cx="144000" cy="144000"/>
            </a:xfrm>
            <a:custGeom>
              <a:avLst/>
              <a:gdLst>
                <a:gd name="connsiteX0" fmla="*/ 1376 w 73139"/>
                <a:gd name="connsiteY0" fmla="*/ 0 h 91350"/>
                <a:gd name="connsiteX1" fmla="*/ 74516 w 73139"/>
                <a:gd name="connsiteY1" fmla="*/ 0 h 91350"/>
                <a:gd name="connsiteX2" fmla="*/ 74516 w 73139"/>
                <a:gd name="connsiteY2" fmla="*/ 91350 h 91350"/>
                <a:gd name="connsiteX3" fmla="*/ 1376 w 73139"/>
                <a:gd name="connsiteY3" fmla="*/ 91350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9" h="91350">
                  <a:moveTo>
                    <a:pt x="1376" y="0"/>
                  </a:moveTo>
                  <a:lnTo>
                    <a:pt x="74516" y="0"/>
                  </a:lnTo>
                  <a:lnTo>
                    <a:pt x="74516" y="91350"/>
                  </a:lnTo>
                  <a:lnTo>
                    <a:pt x="1376" y="91350"/>
                  </a:lnTo>
                  <a:close/>
                </a:path>
              </a:pathLst>
            </a:custGeom>
            <a:solidFill>
              <a:srgbClr val="F28E2B"/>
            </a:solidFill>
            <a:ln w="5221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1927E6-B7C4-A908-542B-DBF8D2228C62}"/>
                </a:ext>
              </a:extLst>
            </p:cNvPr>
            <p:cNvSpPr txBox="1"/>
            <p:nvPr/>
          </p:nvSpPr>
          <p:spPr>
            <a:xfrm>
              <a:off x="5787442" y="2077119"/>
              <a:ext cx="13572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G" sz="1050" spc="0" baseline="0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SICU Triage Team</a:t>
              </a: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0B7730-6F37-AC2B-5CF9-E577CFED41C7}"/>
                </a:ext>
              </a:extLst>
            </p:cNvPr>
            <p:cNvSpPr/>
            <p:nvPr/>
          </p:nvSpPr>
          <p:spPr>
            <a:xfrm>
              <a:off x="5681669" y="1900758"/>
              <a:ext cx="144000" cy="144000"/>
            </a:xfrm>
            <a:custGeom>
              <a:avLst/>
              <a:gdLst>
                <a:gd name="connsiteX0" fmla="*/ 1376 w 73139"/>
                <a:gd name="connsiteY0" fmla="*/ 0 h 91350"/>
                <a:gd name="connsiteX1" fmla="*/ 74516 w 73139"/>
                <a:gd name="connsiteY1" fmla="*/ 0 h 91350"/>
                <a:gd name="connsiteX2" fmla="*/ 74516 w 73139"/>
                <a:gd name="connsiteY2" fmla="*/ 91350 h 91350"/>
                <a:gd name="connsiteX3" fmla="*/ 1376 w 73139"/>
                <a:gd name="connsiteY3" fmla="*/ 91350 h 9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39" h="91350">
                  <a:moveTo>
                    <a:pt x="1376" y="0"/>
                  </a:moveTo>
                  <a:lnTo>
                    <a:pt x="74516" y="0"/>
                  </a:lnTo>
                  <a:lnTo>
                    <a:pt x="74516" y="91350"/>
                  </a:lnTo>
                  <a:lnTo>
                    <a:pt x="1376" y="91350"/>
                  </a:lnTo>
                  <a:close/>
                </a:path>
              </a:pathLst>
            </a:custGeom>
            <a:solidFill>
              <a:srgbClr val="4E79A7"/>
            </a:solidFill>
            <a:ln w="5221" cap="sq">
              <a:noFill/>
              <a:prstDash val="solid"/>
              <a:bevel/>
            </a:ln>
          </p:spPr>
          <p:txBody>
            <a:bodyPr rtlCol="0" anchor="ctr"/>
            <a:lstStyle/>
            <a:p>
              <a:endParaRPr lang="en-SG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4EC18D-A791-C7CF-44DE-8EA5153656A2}"/>
                </a:ext>
              </a:extLst>
            </p:cNvPr>
            <p:cNvSpPr txBox="1"/>
            <p:nvPr/>
          </p:nvSpPr>
          <p:spPr>
            <a:xfrm>
              <a:off x="5788390" y="1844569"/>
              <a:ext cx="13562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SG" sz="1050" spc="0" baseline="0" dirty="0">
                  <a:ln/>
                  <a:solidFill>
                    <a:srgbClr val="333333"/>
                  </a:solidFill>
                  <a:latin typeface="Arial"/>
                  <a:cs typeface="Arial"/>
                  <a:sym typeface="Arial"/>
                  <a:rtl val="0"/>
                </a:rPr>
                <a:t>MICU Triage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4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50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16232-104B-34B5-5995-6E7FF553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DB52A570-362C-6C8C-081F-008CF4830279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Activations by Disposition and Outcomes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0CB78CA5-AEB2-28D2-8EBA-230E2999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690" y="2204864"/>
            <a:ext cx="3767321" cy="2479984"/>
          </a:xfrm>
        </p:spPr>
        <p:txBody>
          <a:bodyPr>
            <a:normAutofit lnSpcReduction="10000"/>
          </a:bodyPr>
          <a:lstStyle/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Highest number of General Ward (GW) dispositions after RRT activations.</a:t>
            </a:r>
          </a:p>
          <a:p>
            <a:pPr marL="288000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32% of GW dispositions have led to patient deaths likely because critical patients are being admitted to general wards due to capacity constraints during COVID surges</a:t>
            </a:r>
            <a:endParaRPr lang="en-SG" sz="1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E91A68-B9D0-5847-D90C-633E53D2775C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689A1A-5345-536B-C34F-867C00E5D256}"/>
              </a:ext>
            </a:extLst>
          </p:cNvPr>
          <p:cNvSpPr txBox="1"/>
          <p:nvPr/>
        </p:nvSpPr>
        <p:spPr>
          <a:xfrm>
            <a:off x="8058163" y="4941168"/>
            <a:ext cx="27165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GW</a:t>
            </a:r>
            <a:r>
              <a:rPr lang="en-US" sz="1200" i="1" dirty="0">
                <a:latin typeface="+mj-lt"/>
              </a:rPr>
              <a:t>: General Ward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ICU</a:t>
            </a:r>
            <a:r>
              <a:rPr lang="en-US" sz="1200" i="1" dirty="0">
                <a:latin typeface="+mj-lt"/>
              </a:rPr>
              <a:t>: Intensive Care Unit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HDU / ICA</a:t>
            </a:r>
            <a:r>
              <a:rPr lang="en-US" sz="1200" i="1" dirty="0">
                <a:latin typeface="+mj-lt"/>
              </a:rPr>
              <a:t>: High Dependency Unit or Intermediate Care Area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ICA</a:t>
            </a:r>
            <a:r>
              <a:rPr lang="en-US" sz="1200" i="1" dirty="0">
                <a:latin typeface="+mj-lt"/>
              </a:rPr>
              <a:t>: Intermediate Care Area</a:t>
            </a:r>
          </a:p>
          <a:p>
            <a:pPr>
              <a:spcBef>
                <a:spcPts val="200"/>
              </a:spcBef>
            </a:pPr>
            <a:r>
              <a:rPr lang="en-US" sz="1200" b="1" i="1" dirty="0">
                <a:latin typeface="+mj-lt"/>
              </a:rPr>
              <a:t>HDU</a:t>
            </a:r>
            <a:r>
              <a:rPr lang="en-US" sz="1200" i="1" dirty="0">
                <a:latin typeface="+mj-lt"/>
              </a:rPr>
              <a:t>: High Dependency Unit</a:t>
            </a:r>
            <a:endParaRPr lang="en-SG" sz="1200" i="1" dirty="0">
              <a:latin typeface="+mj-lt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0106E5-027F-256F-6CE4-33BB9D97D616}"/>
              </a:ext>
            </a:extLst>
          </p:cNvPr>
          <p:cNvGrpSpPr/>
          <p:nvPr/>
        </p:nvGrpSpPr>
        <p:grpSpPr>
          <a:xfrm>
            <a:off x="628523" y="1534947"/>
            <a:ext cx="6978057" cy="5206421"/>
            <a:chOff x="628523" y="1534947"/>
            <a:chExt cx="6978057" cy="5206421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FBA11F-AB3B-333A-F739-8A97DDA006FB}"/>
                </a:ext>
              </a:extLst>
            </p:cNvPr>
            <p:cNvSpPr/>
            <p:nvPr/>
          </p:nvSpPr>
          <p:spPr>
            <a:xfrm>
              <a:off x="6461133" y="6079472"/>
              <a:ext cx="987858" cy="36000"/>
            </a:xfrm>
            <a:custGeom>
              <a:avLst/>
              <a:gdLst>
                <a:gd name="connsiteX0" fmla="*/ 48 w 987858"/>
                <a:gd name="connsiteY0" fmla="*/ 0 h 96653"/>
                <a:gd name="connsiteX1" fmla="*/ 987906 w 987858"/>
                <a:gd name="connsiteY1" fmla="*/ 0 h 96653"/>
                <a:gd name="connsiteX2" fmla="*/ 987906 w 987858"/>
                <a:gd name="connsiteY2" fmla="*/ 96654 h 96653"/>
                <a:gd name="connsiteX3" fmla="*/ 48 w 987858"/>
                <a:gd name="connsiteY3" fmla="*/ 96654 h 9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96653">
                  <a:moveTo>
                    <a:pt x="48" y="0"/>
                  </a:moveTo>
                  <a:lnTo>
                    <a:pt x="987906" y="0"/>
                  </a:lnTo>
                  <a:lnTo>
                    <a:pt x="987906" y="96654"/>
                  </a:lnTo>
                  <a:lnTo>
                    <a:pt x="48" y="96654"/>
                  </a:lnTo>
                  <a:close/>
                </a:path>
              </a:pathLst>
            </a:custGeom>
            <a:solidFill>
              <a:srgbClr val="FF9D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8878FAD-ED96-62AA-ACDB-168D06E20215}"/>
                </a:ext>
              </a:extLst>
            </p:cNvPr>
            <p:cNvSpPr/>
            <p:nvPr/>
          </p:nvSpPr>
          <p:spPr>
            <a:xfrm>
              <a:off x="3832533" y="6042453"/>
              <a:ext cx="987858" cy="72000"/>
            </a:xfrm>
            <a:custGeom>
              <a:avLst/>
              <a:gdLst>
                <a:gd name="connsiteX0" fmla="*/ 48 w 987858"/>
                <a:gd name="connsiteY0" fmla="*/ 0 h 96653"/>
                <a:gd name="connsiteX1" fmla="*/ 987906 w 987858"/>
                <a:gd name="connsiteY1" fmla="*/ 0 h 96653"/>
                <a:gd name="connsiteX2" fmla="*/ 987906 w 987858"/>
                <a:gd name="connsiteY2" fmla="*/ 96654 h 96653"/>
                <a:gd name="connsiteX3" fmla="*/ 48 w 987858"/>
                <a:gd name="connsiteY3" fmla="*/ 96654 h 9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96653">
                  <a:moveTo>
                    <a:pt x="48" y="0"/>
                  </a:moveTo>
                  <a:lnTo>
                    <a:pt x="987906" y="0"/>
                  </a:lnTo>
                  <a:lnTo>
                    <a:pt x="987906" y="96654"/>
                  </a:lnTo>
                  <a:lnTo>
                    <a:pt x="48" y="96654"/>
                  </a:lnTo>
                  <a:close/>
                </a:path>
              </a:pathLst>
            </a:custGeom>
            <a:solidFill>
              <a:srgbClr val="FF9D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DBEB27-790F-FAC2-0027-7E1AA06E0555}"/>
                </a:ext>
              </a:extLst>
            </p:cNvPr>
            <p:cNvSpPr/>
            <p:nvPr/>
          </p:nvSpPr>
          <p:spPr>
            <a:xfrm>
              <a:off x="5143989" y="6015199"/>
              <a:ext cx="987858" cy="96653"/>
            </a:xfrm>
            <a:custGeom>
              <a:avLst/>
              <a:gdLst>
                <a:gd name="connsiteX0" fmla="*/ 48 w 987858"/>
                <a:gd name="connsiteY0" fmla="*/ 0 h 96653"/>
                <a:gd name="connsiteX1" fmla="*/ 987906 w 987858"/>
                <a:gd name="connsiteY1" fmla="*/ 0 h 96653"/>
                <a:gd name="connsiteX2" fmla="*/ 987906 w 987858"/>
                <a:gd name="connsiteY2" fmla="*/ 96654 h 96653"/>
                <a:gd name="connsiteX3" fmla="*/ 48 w 987858"/>
                <a:gd name="connsiteY3" fmla="*/ 96654 h 9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96653">
                  <a:moveTo>
                    <a:pt x="48" y="0"/>
                  </a:moveTo>
                  <a:lnTo>
                    <a:pt x="987906" y="0"/>
                  </a:lnTo>
                  <a:lnTo>
                    <a:pt x="987906" y="96654"/>
                  </a:lnTo>
                  <a:lnTo>
                    <a:pt x="48" y="96654"/>
                  </a:lnTo>
                  <a:close/>
                </a:path>
              </a:pathLst>
            </a:custGeom>
            <a:solidFill>
              <a:srgbClr val="FF9D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EB0410-90A2-2113-342A-C3D37E8F0BD7}"/>
                </a:ext>
              </a:extLst>
            </p:cNvPr>
            <p:cNvSpPr/>
            <p:nvPr/>
          </p:nvSpPr>
          <p:spPr>
            <a:xfrm>
              <a:off x="2515012" y="6028086"/>
              <a:ext cx="987858" cy="83766"/>
            </a:xfrm>
            <a:custGeom>
              <a:avLst/>
              <a:gdLst>
                <a:gd name="connsiteX0" fmla="*/ 48 w 987858"/>
                <a:gd name="connsiteY0" fmla="*/ 0 h 83766"/>
                <a:gd name="connsiteX1" fmla="*/ 987906 w 987858"/>
                <a:gd name="connsiteY1" fmla="*/ 0 h 83766"/>
                <a:gd name="connsiteX2" fmla="*/ 987906 w 987858"/>
                <a:gd name="connsiteY2" fmla="*/ 83767 h 83766"/>
                <a:gd name="connsiteX3" fmla="*/ 48 w 987858"/>
                <a:gd name="connsiteY3" fmla="*/ 83767 h 8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83766">
                  <a:moveTo>
                    <a:pt x="48" y="0"/>
                  </a:moveTo>
                  <a:lnTo>
                    <a:pt x="987906" y="0"/>
                  </a:lnTo>
                  <a:lnTo>
                    <a:pt x="987906" y="83767"/>
                  </a:lnTo>
                  <a:lnTo>
                    <a:pt x="48" y="83767"/>
                  </a:lnTo>
                  <a:close/>
                </a:path>
              </a:pathLst>
            </a:custGeom>
            <a:solidFill>
              <a:srgbClr val="FF9D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4636E6-157C-AC50-BCD9-20ACCFB2CB33}"/>
                </a:ext>
              </a:extLst>
            </p:cNvPr>
            <p:cNvSpPr/>
            <p:nvPr/>
          </p:nvSpPr>
          <p:spPr>
            <a:xfrm>
              <a:off x="1197868" y="5950763"/>
              <a:ext cx="987858" cy="161089"/>
            </a:xfrm>
            <a:custGeom>
              <a:avLst/>
              <a:gdLst>
                <a:gd name="connsiteX0" fmla="*/ 48 w 987858"/>
                <a:gd name="connsiteY0" fmla="*/ 0 h 161089"/>
                <a:gd name="connsiteX1" fmla="*/ 987906 w 987858"/>
                <a:gd name="connsiteY1" fmla="*/ 0 h 161089"/>
                <a:gd name="connsiteX2" fmla="*/ 987906 w 987858"/>
                <a:gd name="connsiteY2" fmla="*/ 161090 h 161089"/>
                <a:gd name="connsiteX3" fmla="*/ 48 w 987858"/>
                <a:gd name="connsiteY3" fmla="*/ 161090 h 1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61089">
                  <a:moveTo>
                    <a:pt x="48" y="0"/>
                  </a:moveTo>
                  <a:lnTo>
                    <a:pt x="987906" y="0"/>
                  </a:lnTo>
                  <a:lnTo>
                    <a:pt x="987906" y="161090"/>
                  </a:lnTo>
                  <a:lnTo>
                    <a:pt x="48" y="161090"/>
                  </a:lnTo>
                  <a:close/>
                </a:path>
              </a:pathLst>
            </a:custGeom>
            <a:solidFill>
              <a:srgbClr val="FF9D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8E3215-8FD7-BFFB-9308-FD4C3CD80717}"/>
                </a:ext>
              </a:extLst>
            </p:cNvPr>
            <p:cNvSpPr/>
            <p:nvPr/>
          </p:nvSpPr>
          <p:spPr>
            <a:xfrm>
              <a:off x="6461133" y="6028086"/>
              <a:ext cx="987858" cy="70879"/>
            </a:xfrm>
            <a:custGeom>
              <a:avLst/>
              <a:gdLst>
                <a:gd name="connsiteX0" fmla="*/ 48 w 987858"/>
                <a:gd name="connsiteY0" fmla="*/ 0 h 70879"/>
                <a:gd name="connsiteX1" fmla="*/ 987906 w 987858"/>
                <a:gd name="connsiteY1" fmla="*/ 0 h 70879"/>
                <a:gd name="connsiteX2" fmla="*/ 987906 w 987858"/>
                <a:gd name="connsiteY2" fmla="*/ 70879 h 70879"/>
                <a:gd name="connsiteX3" fmla="*/ 48 w 987858"/>
                <a:gd name="connsiteY3" fmla="*/ 70879 h 7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70879">
                  <a:moveTo>
                    <a:pt x="48" y="0"/>
                  </a:moveTo>
                  <a:lnTo>
                    <a:pt x="987906" y="0"/>
                  </a:lnTo>
                  <a:lnTo>
                    <a:pt x="987906" y="70879"/>
                  </a:lnTo>
                  <a:lnTo>
                    <a:pt x="48" y="70879"/>
                  </a:lnTo>
                  <a:close/>
                </a:path>
              </a:pathLst>
            </a:custGeom>
            <a:solidFill>
              <a:srgbClr val="B07AA1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53FDE2-9210-C382-2418-3A2F806AE87B}"/>
                </a:ext>
              </a:extLst>
            </p:cNvPr>
            <p:cNvSpPr/>
            <p:nvPr/>
          </p:nvSpPr>
          <p:spPr>
            <a:xfrm>
              <a:off x="5143989" y="5776787"/>
              <a:ext cx="987858" cy="238412"/>
            </a:xfrm>
            <a:custGeom>
              <a:avLst/>
              <a:gdLst>
                <a:gd name="connsiteX0" fmla="*/ 48 w 987858"/>
                <a:gd name="connsiteY0" fmla="*/ 0 h 238412"/>
                <a:gd name="connsiteX1" fmla="*/ 987906 w 987858"/>
                <a:gd name="connsiteY1" fmla="*/ 0 h 238412"/>
                <a:gd name="connsiteX2" fmla="*/ 987906 w 987858"/>
                <a:gd name="connsiteY2" fmla="*/ 238412 h 238412"/>
                <a:gd name="connsiteX3" fmla="*/ 48 w 987858"/>
                <a:gd name="connsiteY3" fmla="*/ 238412 h 2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238412">
                  <a:moveTo>
                    <a:pt x="48" y="0"/>
                  </a:moveTo>
                  <a:lnTo>
                    <a:pt x="987906" y="0"/>
                  </a:lnTo>
                  <a:lnTo>
                    <a:pt x="987906" y="238412"/>
                  </a:lnTo>
                  <a:lnTo>
                    <a:pt x="48" y="238412"/>
                  </a:lnTo>
                  <a:close/>
                </a:path>
              </a:pathLst>
            </a:custGeom>
            <a:solidFill>
              <a:srgbClr val="B07AA1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CE94EB8-0340-FE11-C7AF-7DFA232AA949}"/>
                </a:ext>
              </a:extLst>
            </p:cNvPr>
            <p:cNvSpPr/>
            <p:nvPr/>
          </p:nvSpPr>
          <p:spPr>
            <a:xfrm>
              <a:off x="3832156" y="5609254"/>
              <a:ext cx="987858" cy="463937"/>
            </a:xfrm>
            <a:custGeom>
              <a:avLst/>
              <a:gdLst>
                <a:gd name="connsiteX0" fmla="*/ 48 w 987858"/>
                <a:gd name="connsiteY0" fmla="*/ 0 h 463937"/>
                <a:gd name="connsiteX1" fmla="*/ 987906 w 987858"/>
                <a:gd name="connsiteY1" fmla="*/ 0 h 463937"/>
                <a:gd name="connsiteX2" fmla="*/ 987906 w 987858"/>
                <a:gd name="connsiteY2" fmla="*/ 463938 h 463937"/>
                <a:gd name="connsiteX3" fmla="*/ 48 w 987858"/>
                <a:gd name="connsiteY3" fmla="*/ 463938 h 46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463937">
                  <a:moveTo>
                    <a:pt x="48" y="0"/>
                  </a:moveTo>
                  <a:lnTo>
                    <a:pt x="987906" y="0"/>
                  </a:lnTo>
                  <a:lnTo>
                    <a:pt x="987906" y="463938"/>
                  </a:lnTo>
                  <a:lnTo>
                    <a:pt x="48" y="463938"/>
                  </a:lnTo>
                  <a:close/>
                </a:path>
              </a:pathLst>
            </a:custGeom>
            <a:solidFill>
              <a:srgbClr val="B07AA1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4393E2-43F0-E736-2D91-E320C212DD06}"/>
                </a:ext>
              </a:extLst>
            </p:cNvPr>
            <p:cNvSpPr/>
            <p:nvPr/>
          </p:nvSpPr>
          <p:spPr>
            <a:xfrm>
              <a:off x="2515012" y="5686577"/>
              <a:ext cx="987858" cy="341509"/>
            </a:xfrm>
            <a:custGeom>
              <a:avLst/>
              <a:gdLst>
                <a:gd name="connsiteX0" fmla="*/ 48 w 987858"/>
                <a:gd name="connsiteY0" fmla="*/ 0 h 341509"/>
                <a:gd name="connsiteX1" fmla="*/ 987906 w 987858"/>
                <a:gd name="connsiteY1" fmla="*/ 0 h 341509"/>
                <a:gd name="connsiteX2" fmla="*/ 987906 w 987858"/>
                <a:gd name="connsiteY2" fmla="*/ 341510 h 341509"/>
                <a:gd name="connsiteX3" fmla="*/ 48 w 987858"/>
                <a:gd name="connsiteY3" fmla="*/ 341510 h 34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341509">
                  <a:moveTo>
                    <a:pt x="48" y="0"/>
                  </a:moveTo>
                  <a:lnTo>
                    <a:pt x="987906" y="0"/>
                  </a:lnTo>
                  <a:lnTo>
                    <a:pt x="987906" y="341510"/>
                  </a:lnTo>
                  <a:lnTo>
                    <a:pt x="48" y="341510"/>
                  </a:lnTo>
                  <a:close/>
                </a:path>
              </a:pathLst>
            </a:custGeom>
            <a:solidFill>
              <a:srgbClr val="B07AA1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16996BA-B9CD-7AA6-4955-718980FC56EC}"/>
                </a:ext>
              </a:extLst>
            </p:cNvPr>
            <p:cNvSpPr/>
            <p:nvPr/>
          </p:nvSpPr>
          <p:spPr>
            <a:xfrm>
              <a:off x="1197868" y="5551262"/>
              <a:ext cx="987858" cy="399501"/>
            </a:xfrm>
            <a:custGeom>
              <a:avLst/>
              <a:gdLst>
                <a:gd name="connsiteX0" fmla="*/ 48 w 987858"/>
                <a:gd name="connsiteY0" fmla="*/ 0 h 399501"/>
                <a:gd name="connsiteX1" fmla="*/ 987906 w 987858"/>
                <a:gd name="connsiteY1" fmla="*/ 0 h 399501"/>
                <a:gd name="connsiteX2" fmla="*/ 987906 w 987858"/>
                <a:gd name="connsiteY2" fmla="*/ 399502 h 399501"/>
                <a:gd name="connsiteX3" fmla="*/ 48 w 987858"/>
                <a:gd name="connsiteY3" fmla="*/ 399502 h 3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399501">
                  <a:moveTo>
                    <a:pt x="48" y="0"/>
                  </a:moveTo>
                  <a:lnTo>
                    <a:pt x="987906" y="0"/>
                  </a:lnTo>
                  <a:lnTo>
                    <a:pt x="987906" y="399502"/>
                  </a:lnTo>
                  <a:lnTo>
                    <a:pt x="48" y="399502"/>
                  </a:lnTo>
                  <a:close/>
                </a:path>
              </a:pathLst>
            </a:custGeom>
            <a:solidFill>
              <a:srgbClr val="B07AA1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083500-F9B7-0EEB-DE62-D30E20B0B7E6}"/>
                </a:ext>
              </a:extLst>
            </p:cNvPr>
            <p:cNvSpPr/>
            <p:nvPr/>
          </p:nvSpPr>
          <p:spPr>
            <a:xfrm>
              <a:off x="6461133" y="6002312"/>
              <a:ext cx="987858" cy="25774"/>
            </a:xfrm>
            <a:custGeom>
              <a:avLst/>
              <a:gdLst>
                <a:gd name="connsiteX0" fmla="*/ 48 w 987858"/>
                <a:gd name="connsiteY0" fmla="*/ 0 h 25774"/>
                <a:gd name="connsiteX1" fmla="*/ 987906 w 987858"/>
                <a:gd name="connsiteY1" fmla="*/ 0 h 25774"/>
                <a:gd name="connsiteX2" fmla="*/ 987906 w 987858"/>
                <a:gd name="connsiteY2" fmla="*/ 25774 h 25774"/>
                <a:gd name="connsiteX3" fmla="*/ 48 w 987858"/>
                <a:gd name="connsiteY3" fmla="*/ 25774 h 2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25774">
                  <a:moveTo>
                    <a:pt x="48" y="0"/>
                  </a:moveTo>
                  <a:lnTo>
                    <a:pt x="987906" y="0"/>
                  </a:lnTo>
                  <a:lnTo>
                    <a:pt x="987906" y="25774"/>
                  </a:lnTo>
                  <a:lnTo>
                    <a:pt x="48" y="25774"/>
                  </a:lnTo>
                  <a:close/>
                </a:path>
              </a:pathLst>
            </a:custGeom>
            <a:solidFill>
              <a:srgbClr val="EDC948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CC489B0-C1B9-1556-91EC-B58E5FDECC04}"/>
                </a:ext>
              </a:extLst>
            </p:cNvPr>
            <p:cNvSpPr/>
            <p:nvPr/>
          </p:nvSpPr>
          <p:spPr>
            <a:xfrm>
              <a:off x="5143989" y="5718795"/>
              <a:ext cx="987858" cy="57992"/>
            </a:xfrm>
            <a:custGeom>
              <a:avLst/>
              <a:gdLst>
                <a:gd name="connsiteX0" fmla="*/ 48 w 987858"/>
                <a:gd name="connsiteY0" fmla="*/ 0 h 57992"/>
                <a:gd name="connsiteX1" fmla="*/ 987906 w 987858"/>
                <a:gd name="connsiteY1" fmla="*/ 0 h 57992"/>
                <a:gd name="connsiteX2" fmla="*/ 987906 w 987858"/>
                <a:gd name="connsiteY2" fmla="*/ 57992 h 57992"/>
                <a:gd name="connsiteX3" fmla="*/ 48 w 987858"/>
                <a:gd name="connsiteY3" fmla="*/ 57992 h 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7992">
                  <a:moveTo>
                    <a:pt x="48" y="0"/>
                  </a:moveTo>
                  <a:lnTo>
                    <a:pt x="987906" y="0"/>
                  </a:lnTo>
                  <a:lnTo>
                    <a:pt x="987906" y="57992"/>
                  </a:lnTo>
                  <a:lnTo>
                    <a:pt x="48" y="57992"/>
                  </a:lnTo>
                  <a:close/>
                </a:path>
              </a:pathLst>
            </a:custGeom>
            <a:solidFill>
              <a:srgbClr val="EDC948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151709-5AFA-BBF7-8BBB-51555142209C}"/>
                </a:ext>
              </a:extLst>
            </p:cNvPr>
            <p:cNvSpPr/>
            <p:nvPr/>
          </p:nvSpPr>
          <p:spPr>
            <a:xfrm>
              <a:off x="3832156" y="5557705"/>
              <a:ext cx="987858" cy="51548"/>
            </a:xfrm>
            <a:custGeom>
              <a:avLst/>
              <a:gdLst>
                <a:gd name="connsiteX0" fmla="*/ 48 w 987858"/>
                <a:gd name="connsiteY0" fmla="*/ 0 h 51548"/>
                <a:gd name="connsiteX1" fmla="*/ 987906 w 987858"/>
                <a:gd name="connsiteY1" fmla="*/ 0 h 51548"/>
                <a:gd name="connsiteX2" fmla="*/ 987906 w 987858"/>
                <a:gd name="connsiteY2" fmla="*/ 51549 h 51548"/>
                <a:gd name="connsiteX3" fmla="*/ 48 w 987858"/>
                <a:gd name="connsiteY3" fmla="*/ 51549 h 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1548">
                  <a:moveTo>
                    <a:pt x="48" y="0"/>
                  </a:moveTo>
                  <a:lnTo>
                    <a:pt x="987906" y="0"/>
                  </a:lnTo>
                  <a:lnTo>
                    <a:pt x="987906" y="51549"/>
                  </a:lnTo>
                  <a:lnTo>
                    <a:pt x="48" y="51549"/>
                  </a:lnTo>
                  <a:close/>
                </a:path>
              </a:pathLst>
            </a:custGeom>
            <a:solidFill>
              <a:srgbClr val="EDC948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F76BD05-6DCC-7CF1-AAAA-688B4B1A1DD6}"/>
                </a:ext>
              </a:extLst>
            </p:cNvPr>
            <p:cNvSpPr/>
            <p:nvPr/>
          </p:nvSpPr>
          <p:spPr>
            <a:xfrm>
              <a:off x="2515012" y="5635028"/>
              <a:ext cx="987858" cy="51548"/>
            </a:xfrm>
            <a:custGeom>
              <a:avLst/>
              <a:gdLst>
                <a:gd name="connsiteX0" fmla="*/ 48 w 987858"/>
                <a:gd name="connsiteY0" fmla="*/ 0 h 51548"/>
                <a:gd name="connsiteX1" fmla="*/ 987906 w 987858"/>
                <a:gd name="connsiteY1" fmla="*/ 0 h 51548"/>
                <a:gd name="connsiteX2" fmla="*/ 987906 w 987858"/>
                <a:gd name="connsiteY2" fmla="*/ 51549 h 51548"/>
                <a:gd name="connsiteX3" fmla="*/ 48 w 987858"/>
                <a:gd name="connsiteY3" fmla="*/ 51549 h 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1548">
                  <a:moveTo>
                    <a:pt x="48" y="0"/>
                  </a:moveTo>
                  <a:lnTo>
                    <a:pt x="987906" y="0"/>
                  </a:lnTo>
                  <a:lnTo>
                    <a:pt x="987906" y="51549"/>
                  </a:lnTo>
                  <a:lnTo>
                    <a:pt x="48" y="51549"/>
                  </a:lnTo>
                  <a:close/>
                </a:path>
              </a:pathLst>
            </a:custGeom>
            <a:solidFill>
              <a:srgbClr val="EDC948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7581E85-6E5F-5A49-9349-3CC5268CBD81}"/>
                </a:ext>
              </a:extLst>
            </p:cNvPr>
            <p:cNvSpPr/>
            <p:nvPr/>
          </p:nvSpPr>
          <p:spPr>
            <a:xfrm>
              <a:off x="1197868" y="5499713"/>
              <a:ext cx="987858" cy="51548"/>
            </a:xfrm>
            <a:custGeom>
              <a:avLst/>
              <a:gdLst>
                <a:gd name="connsiteX0" fmla="*/ 48 w 987858"/>
                <a:gd name="connsiteY0" fmla="*/ 0 h 51548"/>
                <a:gd name="connsiteX1" fmla="*/ 987906 w 987858"/>
                <a:gd name="connsiteY1" fmla="*/ 0 h 51548"/>
                <a:gd name="connsiteX2" fmla="*/ 987906 w 987858"/>
                <a:gd name="connsiteY2" fmla="*/ 51549 h 51548"/>
                <a:gd name="connsiteX3" fmla="*/ 48 w 987858"/>
                <a:gd name="connsiteY3" fmla="*/ 51549 h 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1548">
                  <a:moveTo>
                    <a:pt x="48" y="0"/>
                  </a:moveTo>
                  <a:lnTo>
                    <a:pt x="987906" y="0"/>
                  </a:lnTo>
                  <a:lnTo>
                    <a:pt x="987906" y="51549"/>
                  </a:lnTo>
                  <a:lnTo>
                    <a:pt x="48" y="51549"/>
                  </a:lnTo>
                  <a:close/>
                </a:path>
              </a:pathLst>
            </a:custGeom>
            <a:solidFill>
              <a:srgbClr val="EDC948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F35201A-49A5-475C-D1B1-5F3F86CF8CAB}"/>
                </a:ext>
              </a:extLst>
            </p:cNvPr>
            <p:cNvSpPr/>
            <p:nvPr/>
          </p:nvSpPr>
          <p:spPr>
            <a:xfrm>
              <a:off x="6461133" y="5557705"/>
              <a:ext cx="987858" cy="444607"/>
            </a:xfrm>
            <a:custGeom>
              <a:avLst/>
              <a:gdLst>
                <a:gd name="connsiteX0" fmla="*/ 48 w 987858"/>
                <a:gd name="connsiteY0" fmla="*/ 0 h 444607"/>
                <a:gd name="connsiteX1" fmla="*/ 987906 w 987858"/>
                <a:gd name="connsiteY1" fmla="*/ 0 h 444607"/>
                <a:gd name="connsiteX2" fmla="*/ 987906 w 987858"/>
                <a:gd name="connsiteY2" fmla="*/ 444607 h 444607"/>
                <a:gd name="connsiteX3" fmla="*/ 48 w 987858"/>
                <a:gd name="connsiteY3" fmla="*/ 444607 h 44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444607">
                  <a:moveTo>
                    <a:pt x="48" y="0"/>
                  </a:moveTo>
                  <a:lnTo>
                    <a:pt x="987906" y="0"/>
                  </a:lnTo>
                  <a:lnTo>
                    <a:pt x="987906" y="444607"/>
                  </a:lnTo>
                  <a:lnTo>
                    <a:pt x="48" y="444607"/>
                  </a:lnTo>
                  <a:close/>
                </a:path>
              </a:pathLst>
            </a:custGeom>
            <a:solidFill>
              <a:srgbClr val="59A14F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35A2BCC-13AF-D9BA-4B7D-8B26CE1D8558}"/>
                </a:ext>
              </a:extLst>
            </p:cNvPr>
            <p:cNvSpPr/>
            <p:nvPr/>
          </p:nvSpPr>
          <p:spPr>
            <a:xfrm>
              <a:off x="5143989" y="4185223"/>
              <a:ext cx="987858" cy="1533571"/>
            </a:xfrm>
            <a:custGeom>
              <a:avLst/>
              <a:gdLst>
                <a:gd name="connsiteX0" fmla="*/ 48 w 987858"/>
                <a:gd name="connsiteY0" fmla="*/ 0 h 1533571"/>
                <a:gd name="connsiteX1" fmla="*/ 987906 w 987858"/>
                <a:gd name="connsiteY1" fmla="*/ 0 h 1533571"/>
                <a:gd name="connsiteX2" fmla="*/ 987906 w 987858"/>
                <a:gd name="connsiteY2" fmla="*/ 1533572 h 1533571"/>
                <a:gd name="connsiteX3" fmla="*/ 48 w 987858"/>
                <a:gd name="connsiteY3" fmla="*/ 1533572 h 153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533571">
                  <a:moveTo>
                    <a:pt x="48" y="0"/>
                  </a:moveTo>
                  <a:lnTo>
                    <a:pt x="987906" y="0"/>
                  </a:lnTo>
                  <a:lnTo>
                    <a:pt x="987906" y="1533572"/>
                  </a:lnTo>
                  <a:lnTo>
                    <a:pt x="48" y="1533572"/>
                  </a:lnTo>
                  <a:close/>
                </a:path>
              </a:pathLst>
            </a:custGeom>
            <a:solidFill>
              <a:srgbClr val="59A14F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491CA3B-BD91-5590-E1AA-DBBC9C1899FA}"/>
                </a:ext>
              </a:extLst>
            </p:cNvPr>
            <p:cNvSpPr/>
            <p:nvPr/>
          </p:nvSpPr>
          <p:spPr>
            <a:xfrm>
              <a:off x="3832156" y="4185223"/>
              <a:ext cx="987858" cy="1372482"/>
            </a:xfrm>
            <a:custGeom>
              <a:avLst/>
              <a:gdLst>
                <a:gd name="connsiteX0" fmla="*/ 48 w 987858"/>
                <a:gd name="connsiteY0" fmla="*/ 0 h 1372482"/>
                <a:gd name="connsiteX1" fmla="*/ 987906 w 987858"/>
                <a:gd name="connsiteY1" fmla="*/ 0 h 1372482"/>
                <a:gd name="connsiteX2" fmla="*/ 987906 w 987858"/>
                <a:gd name="connsiteY2" fmla="*/ 1372483 h 1372482"/>
                <a:gd name="connsiteX3" fmla="*/ 48 w 987858"/>
                <a:gd name="connsiteY3" fmla="*/ 1372483 h 137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372482">
                  <a:moveTo>
                    <a:pt x="48" y="0"/>
                  </a:moveTo>
                  <a:lnTo>
                    <a:pt x="987906" y="0"/>
                  </a:lnTo>
                  <a:lnTo>
                    <a:pt x="987906" y="1372483"/>
                  </a:lnTo>
                  <a:lnTo>
                    <a:pt x="48" y="1372483"/>
                  </a:lnTo>
                  <a:close/>
                </a:path>
              </a:pathLst>
            </a:custGeom>
            <a:solidFill>
              <a:srgbClr val="59A14F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3F27E4C-51A6-D5F4-D0D1-8BFBB0F52A29}"/>
                </a:ext>
              </a:extLst>
            </p:cNvPr>
            <p:cNvSpPr/>
            <p:nvPr/>
          </p:nvSpPr>
          <p:spPr>
            <a:xfrm>
              <a:off x="2515012" y="4384974"/>
              <a:ext cx="987858" cy="1250054"/>
            </a:xfrm>
            <a:custGeom>
              <a:avLst/>
              <a:gdLst>
                <a:gd name="connsiteX0" fmla="*/ 48 w 987858"/>
                <a:gd name="connsiteY0" fmla="*/ 0 h 1250054"/>
                <a:gd name="connsiteX1" fmla="*/ 987906 w 987858"/>
                <a:gd name="connsiteY1" fmla="*/ 0 h 1250054"/>
                <a:gd name="connsiteX2" fmla="*/ 987906 w 987858"/>
                <a:gd name="connsiteY2" fmla="*/ 1250055 h 1250054"/>
                <a:gd name="connsiteX3" fmla="*/ 48 w 987858"/>
                <a:gd name="connsiteY3" fmla="*/ 1250055 h 125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250054">
                  <a:moveTo>
                    <a:pt x="48" y="0"/>
                  </a:moveTo>
                  <a:lnTo>
                    <a:pt x="987906" y="0"/>
                  </a:lnTo>
                  <a:lnTo>
                    <a:pt x="987906" y="1250055"/>
                  </a:lnTo>
                  <a:lnTo>
                    <a:pt x="48" y="1250055"/>
                  </a:lnTo>
                  <a:close/>
                </a:path>
              </a:pathLst>
            </a:custGeom>
            <a:solidFill>
              <a:srgbClr val="59A14F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EA3FB35-FB38-06B6-A3EA-59690CEAF72B}"/>
                </a:ext>
              </a:extLst>
            </p:cNvPr>
            <p:cNvSpPr/>
            <p:nvPr/>
          </p:nvSpPr>
          <p:spPr>
            <a:xfrm>
              <a:off x="1197868" y="3276678"/>
              <a:ext cx="987858" cy="2223035"/>
            </a:xfrm>
            <a:custGeom>
              <a:avLst/>
              <a:gdLst>
                <a:gd name="connsiteX0" fmla="*/ 48 w 987858"/>
                <a:gd name="connsiteY0" fmla="*/ 0 h 2223035"/>
                <a:gd name="connsiteX1" fmla="*/ 987906 w 987858"/>
                <a:gd name="connsiteY1" fmla="*/ 0 h 2223035"/>
                <a:gd name="connsiteX2" fmla="*/ 987906 w 987858"/>
                <a:gd name="connsiteY2" fmla="*/ 2223035 h 2223035"/>
                <a:gd name="connsiteX3" fmla="*/ 48 w 987858"/>
                <a:gd name="connsiteY3" fmla="*/ 2223035 h 222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2223035">
                  <a:moveTo>
                    <a:pt x="48" y="0"/>
                  </a:moveTo>
                  <a:lnTo>
                    <a:pt x="987906" y="0"/>
                  </a:lnTo>
                  <a:lnTo>
                    <a:pt x="987906" y="2223035"/>
                  </a:lnTo>
                  <a:lnTo>
                    <a:pt x="48" y="2223035"/>
                  </a:lnTo>
                  <a:close/>
                </a:path>
              </a:pathLst>
            </a:custGeom>
            <a:solidFill>
              <a:srgbClr val="59A14F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7AC4028-E1F0-A50F-7BAB-1010C35772F6}"/>
                </a:ext>
              </a:extLst>
            </p:cNvPr>
            <p:cNvSpPr/>
            <p:nvPr/>
          </p:nvSpPr>
          <p:spPr>
            <a:xfrm>
              <a:off x="6461133" y="5531931"/>
              <a:ext cx="987858" cy="25774"/>
            </a:xfrm>
            <a:custGeom>
              <a:avLst/>
              <a:gdLst>
                <a:gd name="connsiteX0" fmla="*/ 48 w 987858"/>
                <a:gd name="connsiteY0" fmla="*/ 0 h 25774"/>
                <a:gd name="connsiteX1" fmla="*/ 987906 w 987858"/>
                <a:gd name="connsiteY1" fmla="*/ 0 h 25774"/>
                <a:gd name="connsiteX2" fmla="*/ 987906 w 987858"/>
                <a:gd name="connsiteY2" fmla="*/ 25774 h 25774"/>
                <a:gd name="connsiteX3" fmla="*/ 48 w 987858"/>
                <a:gd name="connsiteY3" fmla="*/ 25774 h 2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25774">
                  <a:moveTo>
                    <a:pt x="48" y="0"/>
                  </a:moveTo>
                  <a:lnTo>
                    <a:pt x="987906" y="0"/>
                  </a:lnTo>
                  <a:lnTo>
                    <a:pt x="987906" y="25774"/>
                  </a:lnTo>
                  <a:lnTo>
                    <a:pt x="48" y="25774"/>
                  </a:lnTo>
                  <a:close/>
                </a:path>
              </a:pathLst>
            </a:custGeom>
            <a:solidFill>
              <a:srgbClr val="76B7B2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A15B0D-F238-FC35-FFC3-BB5F28929808}"/>
                </a:ext>
              </a:extLst>
            </p:cNvPr>
            <p:cNvSpPr/>
            <p:nvPr/>
          </p:nvSpPr>
          <p:spPr>
            <a:xfrm>
              <a:off x="5143989" y="4101456"/>
              <a:ext cx="987858" cy="83766"/>
            </a:xfrm>
            <a:custGeom>
              <a:avLst/>
              <a:gdLst>
                <a:gd name="connsiteX0" fmla="*/ 48 w 987858"/>
                <a:gd name="connsiteY0" fmla="*/ 0 h 83766"/>
                <a:gd name="connsiteX1" fmla="*/ 987906 w 987858"/>
                <a:gd name="connsiteY1" fmla="*/ 0 h 83766"/>
                <a:gd name="connsiteX2" fmla="*/ 987906 w 987858"/>
                <a:gd name="connsiteY2" fmla="*/ 83767 h 83766"/>
                <a:gd name="connsiteX3" fmla="*/ 48 w 987858"/>
                <a:gd name="connsiteY3" fmla="*/ 83767 h 8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83766">
                  <a:moveTo>
                    <a:pt x="48" y="0"/>
                  </a:moveTo>
                  <a:lnTo>
                    <a:pt x="987906" y="0"/>
                  </a:lnTo>
                  <a:lnTo>
                    <a:pt x="987906" y="83767"/>
                  </a:lnTo>
                  <a:lnTo>
                    <a:pt x="48" y="83767"/>
                  </a:lnTo>
                  <a:close/>
                </a:path>
              </a:pathLst>
            </a:custGeom>
            <a:solidFill>
              <a:srgbClr val="76B7B2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550CAC-CB34-C4F4-7DB1-73E726E6048D}"/>
                </a:ext>
              </a:extLst>
            </p:cNvPr>
            <p:cNvSpPr/>
            <p:nvPr/>
          </p:nvSpPr>
          <p:spPr>
            <a:xfrm>
              <a:off x="3832156" y="4133674"/>
              <a:ext cx="987858" cy="51548"/>
            </a:xfrm>
            <a:custGeom>
              <a:avLst/>
              <a:gdLst>
                <a:gd name="connsiteX0" fmla="*/ 48 w 987858"/>
                <a:gd name="connsiteY0" fmla="*/ 0 h 51548"/>
                <a:gd name="connsiteX1" fmla="*/ 987906 w 987858"/>
                <a:gd name="connsiteY1" fmla="*/ 0 h 51548"/>
                <a:gd name="connsiteX2" fmla="*/ 987906 w 987858"/>
                <a:gd name="connsiteY2" fmla="*/ 51549 h 51548"/>
                <a:gd name="connsiteX3" fmla="*/ 48 w 987858"/>
                <a:gd name="connsiteY3" fmla="*/ 51549 h 5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1548">
                  <a:moveTo>
                    <a:pt x="48" y="0"/>
                  </a:moveTo>
                  <a:lnTo>
                    <a:pt x="987906" y="0"/>
                  </a:lnTo>
                  <a:lnTo>
                    <a:pt x="987906" y="51549"/>
                  </a:lnTo>
                  <a:lnTo>
                    <a:pt x="48" y="51549"/>
                  </a:lnTo>
                  <a:close/>
                </a:path>
              </a:pathLst>
            </a:custGeom>
            <a:solidFill>
              <a:srgbClr val="76B7B2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0C0BC92-ABEC-FEFA-B8CD-E9424BE2A3E2}"/>
                </a:ext>
              </a:extLst>
            </p:cNvPr>
            <p:cNvSpPr/>
            <p:nvPr/>
          </p:nvSpPr>
          <p:spPr>
            <a:xfrm>
              <a:off x="2515012" y="4268989"/>
              <a:ext cx="987858" cy="115984"/>
            </a:xfrm>
            <a:custGeom>
              <a:avLst/>
              <a:gdLst>
                <a:gd name="connsiteX0" fmla="*/ 48 w 987858"/>
                <a:gd name="connsiteY0" fmla="*/ 0 h 115984"/>
                <a:gd name="connsiteX1" fmla="*/ 987906 w 987858"/>
                <a:gd name="connsiteY1" fmla="*/ 0 h 115984"/>
                <a:gd name="connsiteX2" fmla="*/ 987906 w 987858"/>
                <a:gd name="connsiteY2" fmla="*/ 115984 h 115984"/>
                <a:gd name="connsiteX3" fmla="*/ 48 w 987858"/>
                <a:gd name="connsiteY3" fmla="*/ 115984 h 11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15984">
                  <a:moveTo>
                    <a:pt x="48" y="0"/>
                  </a:moveTo>
                  <a:lnTo>
                    <a:pt x="987906" y="0"/>
                  </a:lnTo>
                  <a:lnTo>
                    <a:pt x="987906" y="115984"/>
                  </a:lnTo>
                  <a:lnTo>
                    <a:pt x="48" y="115984"/>
                  </a:lnTo>
                  <a:close/>
                </a:path>
              </a:pathLst>
            </a:custGeom>
            <a:solidFill>
              <a:srgbClr val="76B7B2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ED118BA-1878-F939-8DBC-E96618C5EEA7}"/>
                </a:ext>
              </a:extLst>
            </p:cNvPr>
            <p:cNvSpPr/>
            <p:nvPr/>
          </p:nvSpPr>
          <p:spPr>
            <a:xfrm>
              <a:off x="1197868" y="3199355"/>
              <a:ext cx="987858" cy="77322"/>
            </a:xfrm>
            <a:custGeom>
              <a:avLst/>
              <a:gdLst>
                <a:gd name="connsiteX0" fmla="*/ 48 w 987858"/>
                <a:gd name="connsiteY0" fmla="*/ 0 h 77322"/>
                <a:gd name="connsiteX1" fmla="*/ 987906 w 987858"/>
                <a:gd name="connsiteY1" fmla="*/ 0 h 77322"/>
                <a:gd name="connsiteX2" fmla="*/ 987906 w 987858"/>
                <a:gd name="connsiteY2" fmla="*/ 77323 h 77322"/>
                <a:gd name="connsiteX3" fmla="*/ 48 w 987858"/>
                <a:gd name="connsiteY3" fmla="*/ 77323 h 7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77322">
                  <a:moveTo>
                    <a:pt x="48" y="0"/>
                  </a:moveTo>
                  <a:lnTo>
                    <a:pt x="987906" y="0"/>
                  </a:lnTo>
                  <a:lnTo>
                    <a:pt x="987906" y="77323"/>
                  </a:lnTo>
                  <a:lnTo>
                    <a:pt x="48" y="77323"/>
                  </a:lnTo>
                  <a:close/>
                </a:path>
              </a:pathLst>
            </a:custGeom>
            <a:solidFill>
              <a:srgbClr val="76B7B2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E98E747-4BDD-2235-0807-60D98513A409}"/>
                </a:ext>
              </a:extLst>
            </p:cNvPr>
            <p:cNvSpPr/>
            <p:nvPr/>
          </p:nvSpPr>
          <p:spPr>
            <a:xfrm>
              <a:off x="6461133" y="5396616"/>
              <a:ext cx="987858" cy="135315"/>
            </a:xfrm>
            <a:custGeom>
              <a:avLst/>
              <a:gdLst>
                <a:gd name="connsiteX0" fmla="*/ 48 w 987858"/>
                <a:gd name="connsiteY0" fmla="*/ 0 h 135315"/>
                <a:gd name="connsiteX1" fmla="*/ 987906 w 987858"/>
                <a:gd name="connsiteY1" fmla="*/ 0 h 135315"/>
                <a:gd name="connsiteX2" fmla="*/ 987906 w 987858"/>
                <a:gd name="connsiteY2" fmla="*/ 135315 h 135315"/>
                <a:gd name="connsiteX3" fmla="*/ 48 w 987858"/>
                <a:gd name="connsiteY3" fmla="*/ 135315 h 13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35315">
                  <a:moveTo>
                    <a:pt x="48" y="0"/>
                  </a:moveTo>
                  <a:lnTo>
                    <a:pt x="987906" y="0"/>
                  </a:lnTo>
                  <a:lnTo>
                    <a:pt x="987906" y="135315"/>
                  </a:lnTo>
                  <a:lnTo>
                    <a:pt x="48" y="135315"/>
                  </a:lnTo>
                  <a:close/>
                </a:path>
              </a:pathLst>
            </a:custGeom>
            <a:solidFill>
              <a:srgbClr val="E15759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0D01850-6BE2-F34D-04A9-0F7A5AAD8D23}"/>
                </a:ext>
              </a:extLst>
            </p:cNvPr>
            <p:cNvSpPr/>
            <p:nvPr/>
          </p:nvSpPr>
          <p:spPr>
            <a:xfrm>
              <a:off x="5143989" y="3560195"/>
              <a:ext cx="987858" cy="541260"/>
            </a:xfrm>
            <a:custGeom>
              <a:avLst/>
              <a:gdLst>
                <a:gd name="connsiteX0" fmla="*/ 48 w 987858"/>
                <a:gd name="connsiteY0" fmla="*/ 0 h 541260"/>
                <a:gd name="connsiteX1" fmla="*/ 987906 w 987858"/>
                <a:gd name="connsiteY1" fmla="*/ 0 h 541260"/>
                <a:gd name="connsiteX2" fmla="*/ 987906 w 987858"/>
                <a:gd name="connsiteY2" fmla="*/ 541261 h 541260"/>
                <a:gd name="connsiteX3" fmla="*/ 48 w 987858"/>
                <a:gd name="connsiteY3" fmla="*/ 541261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41260">
                  <a:moveTo>
                    <a:pt x="48" y="0"/>
                  </a:moveTo>
                  <a:lnTo>
                    <a:pt x="987906" y="0"/>
                  </a:lnTo>
                  <a:lnTo>
                    <a:pt x="987906" y="541261"/>
                  </a:lnTo>
                  <a:lnTo>
                    <a:pt x="48" y="541261"/>
                  </a:lnTo>
                  <a:close/>
                </a:path>
              </a:pathLst>
            </a:custGeom>
            <a:solidFill>
              <a:srgbClr val="E15759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6176D93-5BD2-45D0-92E6-AEFB77021D8B}"/>
                </a:ext>
              </a:extLst>
            </p:cNvPr>
            <p:cNvSpPr/>
            <p:nvPr/>
          </p:nvSpPr>
          <p:spPr>
            <a:xfrm>
              <a:off x="3832156" y="3476429"/>
              <a:ext cx="987858" cy="657245"/>
            </a:xfrm>
            <a:custGeom>
              <a:avLst/>
              <a:gdLst>
                <a:gd name="connsiteX0" fmla="*/ 48 w 987858"/>
                <a:gd name="connsiteY0" fmla="*/ 0 h 657245"/>
                <a:gd name="connsiteX1" fmla="*/ 987906 w 987858"/>
                <a:gd name="connsiteY1" fmla="*/ 0 h 657245"/>
                <a:gd name="connsiteX2" fmla="*/ 987906 w 987858"/>
                <a:gd name="connsiteY2" fmla="*/ 657245 h 657245"/>
                <a:gd name="connsiteX3" fmla="*/ 48 w 987858"/>
                <a:gd name="connsiteY3" fmla="*/ 657245 h 6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657245">
                  <a:moveTo>
                    <a:pt x="48" y="0"/>
                  </a:moveTo>
                  <a:lnTo>
                    <a:pt x="987906" y="0"/>
                  </a:lnTo>
                  <a:lnTo>
                    <a:pt x="987906" y="657245"/>
                  </a:lnTo>
                  <a:lnTo>
                    <a:pt x="48" y="657245"/>
                  </a:lnTo>
                  <a:close/>
                </a:path>
              </a:pathLst>
            </a:custGeom>
            <a:solidFill>
              <a:srgbClr val="E15759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FD749F2-2FCC-34E5-9E97-7DB815F17190}"/>
                </a:ext>
              </a:extLst>
            </p:cNvPr>
            <p:cNvSpPr/>
            <p:nvPr/>
          </p:nvSpPr>
          <p:spPr>
            <a:xfrm>
              <a:off x="2515012" y="2709643"/>
              <a:ext cx="987858" cy="1559346"/>
            </a:xfrm>
            <a:custGeom>
              <a:avLst/>
              <a:gdLst>
                <a:gd name="connsiteX0" fmla="*/ 48 w 987858"/>
                <a:gd name="connsiteY0" fmla="*/ 0 h 1559346"/>
                <a:gd name="connsiteX1" fmla="*/ 987906 w 987858"/>
                <a:gd name="connsiteY1" fmla="*/ 0 h 1559346"/>
                <a:gd name="connsiteX2" fmla="*/ 987906 w 987858"/>
                <a:gd name="connsiteY2" fmla="*/ 1559346 h 1559346"/>
                <a:gd name="connsiteX3" fmla="*/ 48 w 987858"/>
                <a:gd name="connsiteY3" fmla="*/ 1559346 h 155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559346">
                  <a:moveTo>
                    <a:pt x="48" y="0"/>
                  </a:moveTo>
                  <a:lnTo>
                    <a:pt x="987906" y="0"/>
                  </a:lnTo>
                  <a:lnTo>
                    <a:pt x="987906" y="1559346"/>
                  </a:lnTo>
                  <a:lnTo>
                    <a:pt x="48" y="1559346"/>
                  </a:lnTo>
                  <a:close/>
                </a:path>
              </a:pathLst>
            </a:custGeom>
            <a:solidFill>
              <a:srgbClr val="E15759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B6A785D-95DC-32D5-9A86-A1F5F6B65A70}"/>
                </a:ext>
              </a:extLst>
            </p:cNvPr>
            <p:cNvSpPr/>
            <p:nvPr/>
          </p:nvSpPr>
          <p:spPr>
            <a:xfrm>
              <a:off x="1197868" y="1736662"/>
              <a:ext cx="987858" cy="1462692"/>
            </a:xfrm>
            <a:custGeom>
              <a:avLst/>
              <a:gdLst>
                <a:gd name="connsiteX0" fmla="*/ 48 w 987858"/>
                <a:gd name="connsiteY0" fmla="*/ 0 h 1462692"/>
                <a:gd name="connsiteX1" fmla="*/ 987906 w 987858"/>
                <a:gd name="connsiteY1" fmla="*/ 0 h 1462692"/>
                <a:gd name="connsiteX2" fmla="*/ 987906 w 987858"/>
                <a:gd name="connsiteY2" fmla="*/ 1462693 h 1462692"/>
                <a:gd name="connsiteX3" fmla="*/ 48 w 987858"/>
                <a:gd name="connsiteY3" fmla="*/ 1462693 h 146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462692">
                  <a:moveTo>
                    <a:pt x="48" y="0"/>
                  </a:moveTo>
                  <a:lnTo>
                    <a:pt x="987906" y="0"/>
                  </a:lnTo>
                  <a:lnTo>
                    <a:pt x="987906" y="1462693"/>
                  </a:lnTo>
                  <a:lnTo>
                    <a:pt x="48" y="1462693"/>
                  </a:lnTo>
                  <a:close/>
                </a:path>
              </a:pathLst>
            </a:custGeom>
            <a:solidFill>
              <a:srgbClr val="E15759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0582157-4750-0294-E9A5-C4750EB83900}"/>
                </a:ext>
              </a:extLst>
            </p:cNvPr>
            <p:cNvSpPr/>
            <p:nvPr/>
          </p:nvSpPr>
          <p:spPr>
            <a:xfrm>
              <a:off x="6461133" y="5377285"/>
              <a:ext cx="987858" cy="19330"/>
            </a:xfrm>
            <a:custGeom>
              <a:avLst/>
              <a:gdLst>
                <a:gd name="connsiteX0" fmla="*/ 48 w 987858"/>
                <a:gd name="connsiteY0" fmla="*/ 0 h 19330"/>
                <a:gd name="connsiteX1" fmla="*/ 987906 w 987858"/>
                <a:gd name="connsiteY1" fmla="*/ 0 h 19330"/>
                <a:gd name="connsiteX2" fmla="*/ 987906 w 987858"/>
                <a:gd name="connsiteY2" fmla="*/ 19331 h 19330"/>
                <a:gd name="connsiteX3" fmla="*/ 48 w 987858"/>
                <a:gd name="connsiteY3" fmla="*/ 19331 h 1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9330">
                  <a:moveTo>
                    <a:pt x="48" y="0"/>
                  </a:moveTo>
                  <a:lnTo>
                    <a:pt x="987906" y="0"/>
                  </a:lnTo>
                  <a:lnTo>
                    <a:pt x="987906" y="19331"/>
                  </a:lnTo>
                  <a:lnTo>
                    <a:pt x="48" y="19331"/>
                  </a:lnTo>
                  <a:close/>
                </a:path>
              </a:pathLst>
            </a:custGeom>
            <a:solidFill>
              <a:srgbClr val="F28E2B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3457389-6E5D-DAE2-9FFF-B8436EAD0B32}"/>
                </a:ext>
              </a:extLst>
            </p:cNvPr>
            <p:cNvSpPr/>
            <p:nvPr/>
          </p:nvSpPr>
          <p:spPr>
            <a:xfrm>
              <a:off x="5143989" y="3482872"/>
              <a:ext cx="987858" cy="77322"/>
            </a:xfrm>
            <a:custGeom>
              <a:avLst/>
              <a:gdLst>
                <a:gd name="connsiteX0" fmla="*/ 48 w 987858"/>
                <a:gd name="connsiteY0" fmla="*/ 0 h 77322"/>
                <a:gd name="connsiteX1" fmla="*/ 987906 w 987858"/>
                <a:gd name="connsiteY1" fmla="*/ 0 h 77322"/>
                <a:gd name="connsiteX2" fmla="*/ 987906 w 987858"/>
                <a:gd name="connsiteY2" fmla="*/ 77323 h 77322"/>
                <a:gd name="connsiteX3" fmla="*/ 48 w 987858"/>
                <a:gd name="connsiteY3" fmla="*/ 77323 h 7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77322">
                  <a:moveTo>
                    <a:pt x="48" y="0"/>
                  </a:moveTo>
                  <a:lnTo>
                    <a:pt x="987906" y="0"/>
                  </a:lnTo>
                  <a:lnTo>
                    <a:pt x="987906" y="77323"/>
                  </a:lnTo>
                  <a:lnTo>
                    <a:pt x="48" y="77323"/>
                  </a:lnTo>
                  <a:close/>
                </a:path>
              </a:pathLst>
            </a:custGeom>
            <a:solidFill>
              <a:srgbClr val="F28E2B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A0BB497-4C78-20AA-E304-A50785902DF2}"/>
                </a:ext>
              </a:extLst>
            </p:cNvPr>
            <p:cNvSpPr/>
            <p:nvPr/>
          </p:nvSpPr>
          <p:spPr>
            <a:xfrm>
              <a:off x="3832156" y="3418437"/>
              <a:ext cx="987858" cy="57992"/>
            </a:xfrm>
            <a:custGeom>
              <a:avLst/>
              <a:gdLst>
                <a:gd name="connsiteX0" fmla="*/ 48 w 987858"/>
                <a:gd name="connsiteY0" fmla="*/ 0 h 57992"/>
                <a:gd name="connsiteX1" fmla="*/ 987906 w 987858"/>
                <a:gd name="connsiteY1" fmla="*/ 0 h 57992"/>
                <a:gd name="connsiteX2" fmla="*/ 987906 w 987858"/>
                <a:gd name="connsiteY2" fmla="*/ 57992 h 57992"/>
                <a:gd name="connsiteX3" fmla="*/ 48 w 987858"/>
                <a:gd name="connsiteY3" fmla="*/ 57992 h 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7992">
                  <a:moveTo>
                    <a:pt x="48" y="0"/>
                  </a:moveTo>
                  <a:lnTo>
                    <a:pt x="987906" y="0"/>
                  </a:lnTo>
                  <a:lnTo>
                    <a:pt x="987906" y="57992"/>
                  </a:lnTo>
                  <a:lnTo>
                    <a:pt x="48" y="57992"/>
                  </a:lnTo>
                  <a:close/>
                </a:path>
              </a:pathLst>
            </a:custGeom>
            <a:solidFill>
              <a:srgbClr val="F28E2B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48C9489-DC21-0DCF-8327-FE16D2E05B92}"/>
                </a:ext>
              </a:extLst>
            </p:cNvPr>
            <p:cNvSpPr/>
            <p:nvPr/>
          </p:nvSpPr>
          <p:spPr>
            <a:xfrm>
              <a:off x="2515012" y="2651651"/>
              <a:ext cx="987858" cy="57992"/>
            </a:xfrm>
            <a:custGeom>
              <a:avLst/>
              <a:gdLst>
                <a:gd name="connsiteX0" fmla="*/ 48 w 987858"/>
                <a:gd name="connsiteY0" fmla="*/ 0 h 57992"/>
                <a:gd name="connsiteX1" fmla="*/ 987906 w 987858"/>
                <a:gd name="connsiteY1" fmla="*/ 0 h 57992"/>
                <a:gd name="connsiteX2" fmla="*/ 987906 w 987858"/>
                <a:gd name="connsiteY2" fmla="*/ 57992 h 57992"/>
                <a:gd name="connsiteX3" fmla="*/ 48 w 987858"/>
                <a:gd name="connsiteY3" fmla="*/ 57992 h 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57992">
                  <a:moveTo>
                    <a:pt x="48" y="0"/>
                  </a:moveTo>
                  <a:lnTo>
                    <a:pt x="987906" y="0"/>
                  </a:lnTo>
                  <a:lnTo>
                    <a:pt x="987906" y="57992"/>
                  </a:lnTo>
                  <a:lnTo>
                    <a:pt x="48" y="57992"/>
                  </a:lnTo>
                  <a:close/>
                </a:path>
              </a:pathLst>
            </a:custGeom>
            <a:solidFill>
              <a:srgbClr val="F28E2B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A26ADC9-E7CB-434A-1179-E946DC032DC7}"/>
                </a:ext>
              </a:extLst>
            </p:cNvPr>
            <p:cNvSpPr/>
            <p:nvPr/>
          </p:nvSpPr>
          <p:spPr>
            <a:xfrm>
              <a:off x="1197868" y="1588460"/>
              <a:ext cx="987858" cy="148202"/>
            </a:xfrm>
            <a:custGeom>
              <a:avLst/>
              <a:gdLst>
                <a:gd name="connsiteX0" fmla="*/ 48 w 987858"/>
                <a:gd name="connsiteY0" fmla="*/ 0 h 148202"/>
                <a:gd name="connsiteX1" fmla="*/ 987906 w 987858"/>
                <a:gd name="connsiteY1" fmla="*/ 0 h 148202"/>
                <a:gd name="connsiteX2" fmla="*/ 987906 w 987858"/>
                <a:gd name="connsiteY2" fmla="*/ 148202 h 148202"/>
                <a:gd name="connsiteX3" fmla="*/ 48 w 987858"/>
                <a:gd name="connsiteY3" fmla="*/ 148202 h 14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48202">
                  <a:moveTo>
                    <a:pt x="48" y="0"/>
                  </a:moveTo>
                  <a:lnTo>
                    <a:pt x="987906" y="0"/>
                  </a:lnTo>
                  <a:lnTo>
                    <a:pt x="987906" y="148202"/>
                  </a:lnTo>
                  <a:lnTo>
                    <a:pt x="48" y="148202"/>
                  </a:lnTo>
                  <a:close/>
                </a:path>
              </a:pathLst>
            </a:custGeom>
            <a:solidFill>
              <a:srgbClr val="F28E2B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31A0E17-17A7-D1F1-F690-AC827E558D59}"/>
                </a:ext>
              </a:extLst>
            </p:cNvPr>
            <p:cNvSpPr/>
            <p:nvPr/>
          </p:nvSpPr>
          <p:spPr>
            <a:xfrm>
              <a:off x="3832156" y="3411993"/>
              <a:ext cx="987858" cy="6443"/>
            </a:xfrm>
            <a:custGeom>
              <a:avLst/>
              <a:gdLst>
                <a:gd name="connsiteX0" fmla="*/ 48 w 987858"/>
                <a:gd name="connsiteY0" fmla="*/ 0 h 6443"/>
                <a:gd name="connsiteX1" fmla="*/ 987906 w 987858"/>
                <a:gd name="connsiteY1" fmla="*/ 0 h 6443"/>
                <a:gd name="connsiteX2" fmla="*/ 987906 w 987858"/>
                <a:gd name="connsiteY2" fmla="*/ 6444 h 6443"/>
                <a:gd name="connsiteX3" fmla="*/ 48 w 987858"/>
                <a:gd name="connsiteY3" fmla="*/ 6444 h 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6443">
                  <a:moveTo>
                    <a:pt x="48" y="0"/>
                  </a:moveTo>
                  <a:lnTo>
                    <a:pt x="987906" y="0"/>
                  </a:lnTo>
                  <a:lnTo>
                    <a:pt x="987906" y="6444"/>
                  </a:lnTo>
                  <a:lnTo>
                    <a:pt x="48" y="6444"/>
                  </a:lnTo>
                  <a:close/>
                </a:path>
              </a:pathLst>
            </a:custGeom>
            <a:solidFill>
              <a:srgbClr val="4E79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147CBCD-A219-315D-B053-5592AA769AC6}"/>
                </a:ext>
              </a:extLst>
            </p:cNvPr>
            <p:cNvSpPr/>
            <p:nvPr/>
          </p:nvSpPr>
          <p:spPr>
            <a:xfrm>
              <a:off x="2515012" y="2638763"/>
              <a:ext cx="987858" cy="12887"/>
            </a:xfrm>
            <a:custGeom>
              <a:avLst/>
              <a:gdLst>
                <a:gd name="connsiteX0" fmla="*/ 48 w 987858"/>
                <a:gd name="connsiteY0" fmla="*/ 0 h 12887"/>
                <a:gd name="connsiteX1" fmla="*/ 987906 w 987858"/>
                <a:gd name="connsiteY1" fmla="*/ 0 h 12887"/>
                <a:gd name="connsiteX2" fmla="*/ 987906 w 987858"/>
                <a:gd name="connsiteY2" fmla="*/ 12887 h 12887"/>
                <a:gd name="connsiteX3" fmla="*/ 48 w 987858"/>
                <a:gd name="connsiteY3" fmla="*/ 12887 h 1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12887">
                  <a:moveTo>
                    <a:pt x="48" y="0"/>
                  </a:moveTo>
                  <a:lnTo>
                    <a:pt x="987906" y="0"/>
                  </a:lnTo>
                  <a:lnTo>
                    <a:pt x="987906" y="12887"/>
                  </a:lnTo>
                  <a:lnTo>
                    <a:pt x="48" y="12887"/>
                  </a:lnTo>
                  <a:close/>
                </a:path>
              </a:pathLst>
            </a:custGeom>
            <a:solidFill>
              <a:srgbClr val="4E79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EB89AD-3930-E9EC-089E-44947F5F5DFE}"/>
                </a:ext>
              </a:extLst>
            </p:cNvPr>
            <p:cNvSpPr/>
            <p:nvPr/>
          </p:nvSpPr>
          <p:spPr>
            <a:xfrm>
              <a:off x="1197868" y="1582016"/>
              <a:ext cx="987858" cy="6443"/>
            </a:xfrm>
            <a:custGeom>
              <a:avLst/>
              <a:gdLst>
                <a:gd name="connsiteX0" fmla="*/ 48 w 987858"/>
                <a:gd name="connsiteY0" fmla="*/ 0 h 6443"/>
                <a:gd name="connsiteX1" fmla="*/ 987906 w 987858"/>
                <a:gd name="connsiteY1" fmla="*/ 0 h 6443"/>
                <a:gd name="connsiteX2" fmla="*/ 987906 w 987858"/>
                <a:gd name="connsiteY2" fmla="*/ 6444 h 6443"/>
                <a:gd name="connsiteX3" fmla="*/ 48 w 987858"/>
                <a:gd name="connsiteY3" fmla="*/ 6444 h 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858" h="6443">
                  <a:moveTo>
                    <a:pt x="48" y="0"/>
                  </a:moveTo>
                  <a:lnTo>
                    <a:pt x="987906" y="0"/>
                  </a:lnTo>
                  <a:lnTo>
                    <a:pt x="987906" y="6444"/>
                  </a:lnTo>
                  <a:lnTo>
                    <a:pt x="48" y="6444"/>
                  </a:lnTo>
                  <a:close/>
                </a:path>
              </a:pathLst>
            </a:custGeom>
            <a:solidFill>
              <a:srgbClr val="4E79A7"/>
            </a:solidFill>
            <a:ln w="5309" cap="sq">
              <a:noFill/>
              <a:prstDash val="solid"/>
              <a:bevel/>
            </a:ln>
          </p:spPr>
          <p:txBody>
            <a:bodyPr rtlCol="0" anchor="ctr"/>
            <a:lstStyle/>
            <a:p>
              <a:pPr algn="ctr"/>
              <a:endParaRPr lang="en-SG" sz="11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B61E226-61F1-2D1B-63DB-17704704B328}"/>
                </a:ext>
              </a:extLst>
            </p:cNvPr>
            <p:cNvSpPr txBox="1"/>
            <p:nvPr/>
          </p:nvSpPr>
          <p:spPr>
            <a:xfrm>
              <a:off x="1279677" y="2340394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345 (32%)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D5FBBF-C3B6-91FC-720B-64E9D90ACC45}"/>
                </a:ext>
              </a:extLst>
            </p:cNvPr>
            <p:cNvSpPr txBox="1"/>
            <p:nvPr/>
          </p:nvSpPr>
          <p:spPr>
            <a:xfrm>
              <a:off x="2596821" y="3358480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367 (45%)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275176D-DAED-69DE-832A-C2A32E8FEE2F}"/>
                </a:ext>
              </a:extLst>
            </p:cNvPr>
            <p:cNvSpPr txBox="1"/>
            <p:nvPr/>
          </p:nvSpPr>
          <p:spPr>
            <a:xfrm>
              <a:off x="3913965" y="3680659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156 (25%)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58C40E-4BA6-B473-767A-508FBF35E3D5}"/>
                </a:ext>
              </a:extLst>
            </p:cNvPr>
            <p:cNvSpPr txBox="1"/>
            <p:nvPr/>
          </p:nvSpPr>
          <p:spPr>
            <a:xfrm>
              <a:off x="5225798" y="3699990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128 (21%)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08E5C36-AAD4-925F-2856-76959873AE86}"/>
                </a:ext>
              </a:extLst>
            </p:cNvPr>
            <p:cNvSpPr txBox="1"/>
            <p:nvPr/>
          </p:nvSpPr>
          <p:spPr>
            <a:xfrm>
              <a:off x="1279677" y="4260581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524 (49%)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4ECED9-DAE3-6849-32D3-6AD4318C7409}"/>
                </a:ext>
              </a:extLst>
            </p:cNvPr>
            <p:cNvSpPr txBox="1"/>
            <p:nvPr/>
          </p:nvSpPr>
          <p:spPr>
            <a:xfrm>
              <a:off x="2596821" y="4879165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295 (36%)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5D0073-3432-D726-1044-2D63AAEACBA3}"/>
                </a:ext>
              </a:extLst>
            </p:cNvPr>
            <p:cNvSpPr txBox="1"/>
            <p:nvPr/>
          </p:nvSpPr>
          <p:spPr>
            <a:xfrm>
              <a:off x="3913965" y="4737406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322 (51%)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4F4878-C4E2-8AC3-26FB-5FF0F71BD145}"/>
                </a:ext>
              </a:extLst>
            </p:cNvPr>
            <p:cNvSpPr txBox="1"/>
            <p:nvPr/>
          </p:nvSpPr>
          <p:spPr>
            <a:xfrm>
              <a:off x="5225798" y="4821173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361 (58%)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BAD98F3-606F-D31F-6453-7AE66820243A}"/>
                </a:ext>
              </a:extLst>
            </p:cNvPr>
            <p:cNvSpPr txBox="1"/>
            <p:nvPr/>
          </p:nvSpPr>
          <p:spPr>
            <a:xfrm>
              <a:off x="6542942" y="5652394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105 (61%)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8472FCE-715D-65C7-AC57-40BBACF14F52}"/>
                </a:ext>
              </a:extLst>
            </p:cNvPr>
            <p:cNvSpPr txBox="1"/>
            <p:nvPr/>
          </p:nvSpPr>
          <p:spPr>
            <a:xfrm>
              <a:off x="3912353" y="5716830"/>
              <a:ext cx="8338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110 (17%)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AF8B4D4-B594-6BC1-A00B-880EFA5FB164}"/>
                </a:ext>
              </a:extLst>
            </p:cNvPr>
            <p:cNvSpPr txBox="1"/>
            <p:nvPr/>
          </p:nvSpPr>
          <p:spPr>
            <a:xfrm>
              <a:off x="2635782" y="5729717"/>
              <a:ext cx="7553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80 (10%)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976917C-FA98-1CA9-3D3B-5D86CBC4C257}"/>
                </a:ext>
              </a:extLst>
            </p:cNvPr>
            <p:cNvSpPr txBox="1"/>
            <p:nvPr/>
          </p:nvSpPr>
          <p:spPr>
            <a:xfrm>
              <a:off x="1357599" y="1534947"/>
              <a:ext cx="676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35 (3%)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2E345C4-A100-3AF6-71BD-EC4A965C8C80}"/>
                </a:ext>
              </a:extLst>
            </p:cNvPr>
            <p:cNvSpPr txBox="1"/>
            <p:nvPr/>
          </p:nvSpPr>
          <p:spPr>
            <a:xfrm>
              <a:off x="1357599" y="5620177"/>
              <a:ext cx="676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94 (9%)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AAD6913-EFF5-74A5-5BB4-9F4CBC531B88}"/>
                </a:ext>
              </a:extLst>
            </p:cNvPr>
            <p:cNvSpPr txBox="1"/>
            <p:nvPr/>
          </p:nvSpPr>
          <p:spPr>
            <a:xfrm>
              <a:off x="5303720" y="5768379"/>
              <a:ext cx="676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56 (9%)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CE152B-7E10-2F7B-653C-F2EE019EE8AC}"/>
                </a:ext>
              </a:extLst>
            </p:cNvPr>
            <p:cNvSpPr txBox="1"/>
            <p:nvPr/>
          </p:nvSpPr>
          <p:spPr>
            <a:xfrm>
              <a:off x="1357599" y="5903694"/>
              <a:ext cx="6767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1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38 (4%)</a:t>
              </a:r>
            </a:p>
          </p:txBody>
        </p:sp>
        <p:grpSp>
          <p:nvGrpSpPr>
            <p:cNvPr id="11" name="Graphic 5">
              <a:extLst>
                <a:ext uri="{FF2B5EF4-FFF2-40B4-BE49-F238E27FC236}">
                  <a16:creationId xmlns:a16="http://schemas.microsoft.com/office/drawing/2014/main" id="{57D45556-313A-F1F3-B423-711675F3E6F7}"/>
                </a:ext>
              </a:extLst>
            </p:cNvPr>
            <p:cNvGrpSpPr/>
            <p:nvPr/>
          </p:nvGrpSpPr>
          <p:grpSpPr>
            <a:xfrm>
              <a:off x="1063348" y="6122005"/>
              <a:ext cx="6543232" cy="30335"/>
              <a:chOff x="840605" y="6194013"/>
              <a:chExt cx="6543232" cy="30335"/>
            </a:xfrm>
            <a:no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372CF2-0A0C-980A-5ACF-F559640FF4E7}"/>
                  </a:ext>
                </a:extLst>
              </p:cNvPr>
              <p:cNvSpPr/>
              <p:nvPr/>
            </p:nvSpPr>
            <p:spPr>
              <a:xfrm>
                <a:off x="840605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F457D8B-E4CC-6C64-D2C5-02079E1E3532}"/>
                  </a:ext>
                </a:extLst>
              </p:cNvPr>
              <p:cNvSpPr/>
              <p:nvPr/>
            </p:nvSpPr>
            <p:spPr>
              <a:xfrm>
                <a:off x="2147436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296542C-0027-5E1A-BA7D-00FE011BE6F5}"/>
                  </a:ext>
                </a:extLst>
              </p:cNvPr>
              <p:cNvSpPr/>
              <p:nvPr/>
            </p:nvSpPr>
            <p:spPr>
              <a:xfrm>
                <a:off x="345426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A48EC1A-D662-E685-AC19-84ADCF7BDFC4}"/>
                  </a:ext>
                </a:extLst>
              </p:cNvPr>
              <p:cNvSpPr/>
              <p:nvPr/>
            </p:nvSpPr>
            <p:spPr>
              <a:xfrm>
                <a:off x="4765637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4147BDC-DF47-AD6D-25AB-BB18C808D525}"/>
                  </a:ext>
                </a:extLst>
              </p:cNvPr>
              <p:cNvSpPr/>
              <p:nvPr/>
            </p:nvSpPr>
            <p:spPr>
              <a:xfrm>
                <a:off x="607246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18E6D19-F354-C7AA-46F1-A61FA73605B8}"/>
                  </a:ext>
                </a:extLst>
              </p:cNvPr>
              <p:cNvSpPr/>
              <p:nvPr/>
            </p:nvSpPr>
            <p:spPr>
              <a:xfrm>
                <a:off x="7383838" y="6194013"/>
                <a:ext cx="4537" cy="30335"/>
              </a:xfrm>
              <a:custGeom>
                <a:avLst/>
                <a:gdLst>
                  <a:gd name="connsiteX0" fmla="*/ 48 w 4537"/>
                  <a:gd name="connsiteY0" fmla="*/ 736 h 30335"/>
                  <a:gd name="connsiteX1" fmla="*/ 48 w 4537"/>
                  <a:gd name="connsiteY1" fmla="*/ 31072 h 30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7" h="30335">
                    <a:moveTo>
                      <a:pt x="48" y="736"/>
                    </a:moveTo>
                    <a:lnTo>
                      <a:pt x="48" y="31072"/>
                    </a:lnTo>
                  </a:path>
                </a:pathLst>
              </a:custGeom>
              <a:noFill/>
              <a:ln w="4532" cap="flat">
                <a:solidFill>
                  <a:srgbClr val="F5F5F5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A59BFD-0E55-183C-374D-FD163CDB0B9D}"/>
                </a:ext>
              </a:extLst>
            </p:cNvPr>
            <p:cNvSpPr txBox="1"/>
            <p:nvPr/>
          </p:nvSpPr>
          <p:spPr>
            <a:xfrm>
              <a:off x="1197868" y="6176337"/>
              <a:ext cx="9920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0DBB31-D579-6C09-7A4C-3D5191E76C23}"/>
                </a:ext>
              </a:extLst>
            </p:cNvPr>
            <p:cNvSpPr txBox="1"/>
            <p:nvPr/>
          </p:nvSpPr>
          <p:spPr>
            <a:xfrm>
              <a:off x="2527390" y="6176337"/>
              <a:ext cx="9754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ICU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E312BB-7E9F-359F-4B11-A8A519DA5511}"/>
                </a:ext>
              </a:extLst>
            </p:cNvPr>
            <p:cNvSpPr txBox="1"/>
            <p:nvPr/>
          </p:nvSpPr>
          <p:spPr>
            <a:xfrm>
              <a:off x="3840306" y="6176337"/>
              <a:ext cx="9754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HDU / ICA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678A53-620F-065F-E05F-2403C8F6E850}"/>
                </a:ext>
              </a:extLst>
            </p:cNvPr>
            <p:cNvSpPr txBox="1"/>
            <p:nvPr/>
          </p:nvSpPr>
          <p:spPr>
            <a:xfrm>
              <a:off x="5153221" y="6176337"/>
              <a:ext cx="9754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ICA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E38A2-8431-3918-BA37-2686830EA18C}"/>
                </a:ext>
              </a:extLst>
            </p:cNvPr>
            <p:cNvSpPr txBox="1"/>
            <p:nvPr/>
          </p:nvSpPr>
          <p:spPr>
            <a:xfrm>
              <a:off x="6461133" y="6176337"/>
              <a:ext cx="9878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HDU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8A330-7598-2E5C-4CD5-B9CBD49E5A92}"/>
                </a:ext>
              </a:extLst>
            </p:cNvPr>
            <p:cNvSpPr txBox="1"/>
            <p:nvPr/>
          </p:nvSpPr>
          <p:spPr>
            <a:xfrm rot="16200000">
              <a:off x="-275602" y="3733330"/>
              <a:ext cx="2116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No. of RRT Activations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7D52BF-F2CC-A7AD-730C-F04851855553}"/>
                </a:ext>
              </a:extLst>
            </p:cNvPr>
            <p:cNvSpPr/>
            <p:nvPr/>
          </p:nvSpPr>
          <p:spPr>
            <a:xfrm>
              <a:off x="1063348" y="6122005"/>
              <a:ext cx="6543232" cy="6067"/>
            </a:xfrm>
            <a:custGeom>
              <a:avLst/>
              <a:gdLst>
                <a:gd name="connsiteX0" fmla="*/ 48 w 6543232"/>
                <a:gd name="connsiteY0" fmla="*/ 0 h 6067"/>
                <a:gd name="connsiteX1" fmla="*/ 6543281 w 6543232"/>
                <a:gd name="connsiteY1" fmla="*/ 0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3232" h="6067">
                  <a:moveTo>
                    <a:pt x="48" y="0"/>
                  </a:moveTo>
                  <a:lnTo>
                    <a:pt x="6543281" y="0"/>
                  </a:lnTo>
                </a:path>
              </a:pathLst>
            </a:custGeom>
            <a:noFill/>
            <a:ln w="4532" cap="sq">
              <a:solidFill>
                <a:srgbClr val="CBCBCB"/>
              </a:solidFill>
              <a:custDash>
                <a:ds d="75000" sp="150000"/>
              </a:custDash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A9CEDE9-92C3-FC29-AA4B-B8FC2278A395}"/>
                </a:ext>
              </a:extLst>
            </p:cNvPr>
            <p:cNvSpPr/>
            <p:nvPr/>
          </p:nvSpPr>
          <p:spPr>
            <a:xfrm>
              <a:off x="1063348" y="6122005"/>
              <a:ext cx="6543232" cy="6067"/>
            </a:xfrm>
            <a:custGeom>
              <a:avLst/>
              <a:gdLst>
                <a:gd name="connsiteX0" fmla="*/ 48 w 6543232"/>
                <a:gd name="connsiteY0" fmla="*/ 0 h 6067"/>
                <a:gd name="connsiteX1" fmla="*/ 6543281 w 6543232"/>
                <a:gd name="connsiteY1" fmla="*/ 0 h 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3232" h="6067">
                  <a:moveTo>
                    <a:pt x="48" y="0"/>
                  </a:moveTo>
                  <a:lnTo>
                    <a:pt x="6543281" y="0"/>
                  </a:lnTo>
                </a:path>
              </a:pathLst>
            </a:custGeom>
            <a:noFill/>
            <a:ln w="19050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5253C7-6A1E-B43D-3A82-57CAED7E5204}"/>
                </a:ext>
              </a:extLst>
            </p:cNvPr>
            <p:cNvSpPr txBox="1"/>
            <p:nvPr/>
          </p:nvSpPr>
          <p:spPr>
            <a:xfrm>
              <a:off x="3142084" y="6433591"/>
              <a:ext cx="2449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sz="1400" b="1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Disposition and Outcomes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962815D-7FBD-40BB-7D87-D4777F54474B}"/>
                </a:ext>
              </a:extLst>
            </p:cNvPr>
            <p:cNvGrpSpPr/>
            <p:nvPr/>
          </p:nvGrpSpPr>
          <p:grpSpPr>
            <a:xfrm>
              <a:off x="4741512" y="1738465"/>
              <a:ext cx="2721052" cy="838050"/>
              <a:chOff x="11652805" y="1921362"/>
              <a:chExt cx="2721052" cy="838050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EB9D1B0-51DD-5697-D88B-67D14FB92C04}"/>
                  </a:ext>
                </a:extLst>
              </p:cNvPr>
              <p:cNvSpPr/>
              <p:nvPr/>
            </p:nvSpPr>
            <p:spPr>
              <a:xfrm>
                <a:off x="11652805" y="1960367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531674D-4945-0F84-6BD4-34F468901D54}"/>
                  </a:ext>
                </a:extLst>
              </p:cNvPr>
              <p:cNvSpPr/>
              <p:nvPr/>
            </p:nvSpPr>
            <p:spPr>
              <a:xfrm>
                <a:off x="11652805" y="1960367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4E79A7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CBFCD9D-E90F-8AAC-B7CF-BC6CB0811D19}"/>
                  </a:ext>
                </a:extLst>
              </p:cNvPr>
              <p:cNvSpPr txBox="1"/>
              <p:nvPr/>
            </p:nvSpPr>
            <p:spPr>
              <a:xfrm>
                <a:off x="11758258" y="1921362"/>
                <a:ext cx="86113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Absconded</a:t>
                </a: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E96D263-A578-A130-F60C-56A657B6F8DD}"/>
                  </a:ext>
                </a:extLst>
              </p:cNvPr>
              <p:cNvSpPr/>
              <p:nvPr/>
            </p:nvSpPr>
            <p:spPr>
              <a:xfrm>
                <a:off x="11652805" y="2154004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49ACFF3-F399-9364-F9EB-A59396E29B68}"/>
                  </a:ext>
                </a:extLst>
              </p:cNvPr>
              <p:cNvSpPr/>
              <p:nvPr/>
            </p:nvSpPr>
            <p:spPr>
              <a:xfrm>
                <a:off x="11652805" y="2154004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28E2B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CC2ECB4-AA36-0312-097F-24ACD32CAD8F}"/>
                  </a:ext>
                </a:extLst>
              </p:cNvPr>
              <p:cNvSpPr txBox="1"/>
              <p:nvPr/>
            </p:nvSpPr>
            <p:spPr>
              <a:xfrm>
                <a:off x="11758258" y="2114998"/>
                <a:ext cx="4764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AOR</a:t>
                </a: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3FACCC8-B3AD-35D1-271E-EB2DC736EFC2}"/>
                  </a:ext>
                </a:extLst>
              </p:cNvPr>
              <p:cNvSpPr/>
              <p:nvPr/>
            </p:nvSpPr>
            <p:spPr>
              <a:xfrm>
                <a:off x="11652805" y="234660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E15759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D17EBBD-5B73-460A-D5F8-CD9C3C434B0E}"/>
                  </a:ext>
                </a:extLst>
              </p:cNvPr>
              <p:cNvSpPr txBox="1"/>
              <p:nvPr/>
            </p:nvSpPr>
            <p:spPr>
              <a:xfrm>
                <a:off x="11758258" y="2307602"/>
                <a:ext cx="5453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Death</a:t>
                </a: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DF4D140-7D78-E1E7-4E72-272F5226BBA8}"/>
                  </a:ext>
                </a:extLst>
              </p:cNvPr>
              <p:cNvSpPr/>
              <p:nvPr/>
            </p:nvSpPr>
            <p:spPr>
              <a:xfrm>
                <a:off x="11652805" y="2536729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9A29007-4A2B-5354-2B98-FA6915D0DCA3}"/>
                  </a:ext>
                </a:extLst>
              </p:cNvPr>
              <p:cNvSpPr/>
              <p:nvPr/>
            </p:nvSpPr>
            <p:spPr>
              <a:xfrm>
                <a:off x="11652805" y="2536729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76B7B2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22E8F7F-4B06-5203-00B2-AD7C27C26B3D}"/>
                  </a:ext>
                </a:extLst>
              </p:cNvPr>
              <p:cNvSpPr txBox="1"/>
              <p:nvPr/>
            </p:nvSpPr>
            <p:spPr>
              <a:xfrm>
                <a:off x="11758258" y="2497723"/>
                <a:ext cx="8691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Discharged</a:t>
                </a: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4CEAD98-9FDE-DE35-48A9-B03EA92BB479}"/>
                  </a:ext>
                </a:extLst>
              </p:cNvPr>
              <p:cNvSpPr/>
              <p:nvPr/>
            </p:nvSpPr>
            <p:spPr>
              <a:xfrm>
                <a:off x="12674904" y="196036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FFF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CE497BD-6073-76A1-F088-8127321A5F39}"/>
                  </a:ext>
                </a:extLst>
              </p:cNvPr>
              <p:cNvSpPr/>
              <p:nvPr/>
            </p:nvSpPr>
            <p:spPr>
              <a:xfrm>
                <a:off x="12775688" y="1960368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59A14F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98EEA56-F8CF-9D43-BA02-ACE517C3AF7C}"/>
                  </a:ext>
                </a:extLst>
              </p:cNvPr>
              <p:cNvSpPr txBox="1"/>
              <p:nvPr/>
            </p:nvSpPr>
            <p:spPr>
              <a:xfrm>
                <a:off x="12881141" y="1921362"/>
                <a:ext cx="128913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Follow-up at Clinic</a:t>
                </a: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000E9AC-C403-76DD-BB78-415B100B0166}"/>
                  </a:ext>
                </a:extLst>
              </p:cNvPr>
              <p:cNvSpPr/>
              <p:nvPr/>
            </p:nvSpPr>
            <p:spPr>
              <a:xfrm>
                <a:off x="12775688" y="2150346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EDC948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D56B1A2-8234-6705-6BA8-2FAFD0240C2B}"/>
                  </a:ext>
                </a:extLst>
              </p:cNvPr>
              <p:cNvSpPr txBox="1"/>
              <p:nvPr/>
            </p:nvSpPr>
            <p:spPr>
              <a:xfrm>
                <a:off x="12881141" y="2111340"/>
                <a:ext cx="5886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Others</a:t>
                </a: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A1BF2BB-C488-25C0-A86C-42A0B8D2B169}"/>
                  </a:ext>
                </a:extLst>
              </p:cNvPr>
              <p:cNvSpPr/>
              <p:nvPr/>
            </p:nvSpPr>
            <p:spPr>
              <a:xfrm>
                <a:off x="12775688" y="2349001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B07AA1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2517B78-A35E-6B74-2E4F-E39FA6AADF32}"/>
                  </a:ext>
                </a:extLst>
              </p:cNvPr>
              <p:cNvSpPr txBox="1"/>
              <p:nvPr/>
            </p:nvSpPr>
            <p:spPr>
              <a:xfrm>
                <a:off x="12881141" y="2309995"/>
                <a:ext cx="149271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Residential Stepdown</a:t>
                </a: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670B37A-A75A-5258-1A73-0691BAF4A20D}"/>
                  </a:ext>
                </a:extLst>
              </p:cNvPr>
              <p:cNvSpPr/>
              <p:nvPr/>
            </p:nvSpPr>
            <p:spPr>
              <a:xfrm>
                <a:off x="12775688" y="2544502"/>
                <a:ext cx="144000" cy="144000"/>
              </a:xfrm>
              <a:custGeom>
                <a:avLst/>
                <a:gdLst>
                  <a:gd name="connsiteX0" fmla="*/ 1297 w 74354"/>
                  <a:gd name="connsiteY0" fmla="*/ 0 h 90210"/>
                  <a:gd name="connsiteX1" fmla="*/ 75652 w 74354"/>
                  <a:gd name="connsiteY1" fmla="*/ 0 h 90210"/>
                  <a:gd name="connsiteX2" fmla="*/ 75652 w 74354"/>
                  <a:gd name="connsiteY2" fmla="*/ 90210 h 90210"/>
                  <a:gd name="connsiteX3" fmla="*/ 1297 w 74354"/>
                  <a:gd name="connsiteY3" fmla="*/ 90210 h 9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354" h="90210">
                    <a:moveTo>
                      <a:pt x="1297" y="0"/>
                    </a:moveTo>
                    <a:lnTo>
                      <a:pt x="75652" y="0"/>
                    </a:lnTo>
                    <a:lnTo>
                      <a:pt x="75652" y="90210"/>
                    </a:lnTo>
                    <a:lnTo>
                      <a:pt x="1297" y="90210"/>
                    </a:lnTo>
                    <a:close/>
                  </a:path>
                </a:pathLst>
              </a:custGeom>
              <a:solidFill>
                <a:srgbClr val="FF9DA7"/>
              </a:solidFill>
              <a:ln w="5309" cap="sq">
                <a:noFill/>
                <a:prstDash val="solid"/>
                <a:bevel/>
              </a:ln>
            </p:spPr>
            <p:txBody>
              <a:bodyPr rtlCol="0" anchor="ctr"/>
              <a:lstStyle/>
              <a:p>
                <a:endParaRPr lang="en-SG" sz="105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72ADF39-1C52-AD69-F871-C6A1368F8416}"/>
                  </a:ext>
                </a:extLst>
              </p:cNvPr>
              <p:cNvSpPr txBox="1"/>
              <p:nvPr/>
            </p:nvSpPr>
            <p:spPr>
              <a:xfrm>
                <a:off x="12881141" y="2505496"/>
                <a:ext cx="8819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SG" sz="1050" spc="0" baseline="0" dirty="0">
                    <a:ln/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8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D192-F8AC-87F2-58F1-C4375B6B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BD30F3FB-8043-A7B9-1049-11B610876250}"/>
              </a:ext>
            </a:extLst>
          </p:cNvPr>
          <p:cNvSpPr txBox="1">
            <a:spLocks/>
          </p:cNvSpPr>
          <p:nvPr/>
        </p:nvSpPr>
        <p:spPr>
          <a:xfrm>
            <a:off x="622800" y="260648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RRT Dashboard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023897-C043-01BA-4888-B441FBD1F193}"/>
              </a:ext>
            </a:extLst>
          </p:cNvPr>
          <p:cNvCxnSpPr>
            <a:cxnSpLocks/>
          </p:cNvCxnSpPr>
          <p:nvPr/>
        </p:nvCxnSpPr>
        <p:spPr>
          <a:xfrm>
            <a:off x="693812" y="1346400"/>
            <a:ext cx="108012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7A2E7D8A-7A6F-2CDC-A5AA-68E1AA86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" t="739" r="424" b="871"/>
          <a:stretch>
            <a:fillRect/>
          </a:stretch>
        </p:blipFill>
        <p:spPr>
          <a:xfrm>
            <a:off x="718914" y="1521827"/>
            <a:ext cx="9864000" cy="5092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2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02E45-DC81-7C79-EEC8-F6A6C9C0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5329A642-78C5-C09E-544F-16764C52AD05}"/>
              </a:ext>
            </a:extLst>
          </p:cNvPr>
          <p:cNvSpPr txBox="1">
            <a:spLocks/>
          </p:cNvSpPr>
          <p:nvPr/>
        </p:nvSpPr>
        <p:spPr>
          <a:xfrm>
            <a:off x="909836" y="332656"/>
            <a:ext cx="1049385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Summary and Insights</a:t>
            </a: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F722693D-DB4D-A4D5-FDDE-15A56B8AA93E}"/>
              </a:ext>
            </a:extLst>
          </p:cNvPr>
          <p:cNvSpPr/>
          <p:nvPr/>
        </p:nvSpPr>
        <p:spPr>
          <a:xfrm>
            <a:off x="0" y="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C0BFD683-6974-7EEE-ACB6-76A4B2A83F13}"/>
              </a:ext>
            </a:extLst>
          </p:cNvPr>
          <p:cNvSpPr/>
          <p:nvPr/>
        </p:nvSpPr>
        <p:spPr>
          <a:xfrm rot="5400000">
            <a:off x="10568825" y="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3B419B19-51AA-A352-316F-D25F8C1CDE1E}"/>
              </a:ext>
            </a:extLst>
          </p:cNvPr>
          <p:cNvSpPr/>
          <p:nvPr/>
        </p:nvSpPr>
        <p:spPr>
          <a:xfrm rot="10800000">
            <a:off x="10568825" y="5261554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91654A1-1C7B-7597-5E03-03B76231329E}"/>
              </a:ext>
            </a:extLst>
          </p:cNvPr>
          <p:cNvSpPr/>
          <p:nvPr/>
        </p:nvSpPr>
        <p:spPr>
          <a:xfrm rot="16200000">
            <a:off x="0" y="5238000"/>
            <a:ext cx="1620000" cy="1620000"/>
          </a:xfrm>
          <a:prstGeom prst="halfFrame">
            <a:avLst>
              <a:gd name="adj1" fmla="val 17230"/>
              <a:gd name="adj2" fmla="val 1953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9548B6-0BCF-3E76-E744-B899DB8173F5}"/>
              </a:ext>
            </a:extLst>
          </p:cNvPr>
          <p:cNvCxnSpPr/>
          <p:nvPr/>
        </p:nvCxnSpPr>
        <p:spPr>
          <a:xfrm flipV="1">
            <a:off x="981844" y="1367781"/>
            <a:ext cx="1000911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5DB6D7-A331-B88B-D5A2-663306CDE14E}"/>
              </a:ext>
            </a:extLst>
          </p:cNvPr>
          <p:cNvGrpSpPr/>
          <p:nvPr/>
        </p:nvGrpSpPr>
        <p:grpSpPr>
          <a:xfrm>
            <a:off x="981938" y="1518505"/>
            <a:ext cx="10009018" cy="1332000"/>
            <a:chOff x="981938" y="1518505"/>
            <a:chExt cx="10009018" cy="1332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9D8E65-A6ED-86A4-90A6-B2DC4C332456}"/>
                </a:ext>
              </a:extLst>
            </p:cNvPr>
            <p:cNvSpPr/>
            <p:nvPr/>
          </p:nvSpPr>
          <p:spPr>
            <a:xfrm>
              <a:off x="981938" y="1518505"/>
              <a:ext cx="10009018" cy="1332000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>
                <a:solidFill>
                  <a:schemeClr val="tx1"/>
                </a:solidFill>
              </a:endParaRPr>
            </a:p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RRT Activations Across Time</a:t>
              </a:r>
              <a:endParaRPr lang="en-SG" sz="16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kern="1200" dirty="0">
                  <a:solidFill>
                    <a:schemeClr val="tx1"/>
                  </a:solidFill>
                </a:rPr>
                <a:t>Significant reduction in MICU triages due to reallocation of resources </a:t>
              </a:r>
              <a:r>
                <a:rPr lang="en-US" sz="1400" dirty="0">
                  <a:solidFill>
                    <a:schemeClr val="tx1"/>
                  </a:solidFill>
                </a:rPr>
                <a:t>to prepare for </a:t>
              </a:r>
              <a:r>
                <a:rPr lang="en-US" sz="1400" kern="1200" dirty="0">
                  <a:solidFill>
                    <a:schemeClr val="tx1"/>
                  </a:solidFill>
                </a:rPr>
                <a:t>potential COVID-19 surges. Essential SICU triages not affected. </a:t>
              </a: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kern="1200" dirty="0">
                  <a:solidFill>
                    <a:schemeClr val="tx1"/>
                  </a:solidFill>
                </a:rPr>
                <a:t>Huge spike in patient deaths during initial onset of COVID-19 pandemic.</a:t>
              </a:r>
              <a:endParaRPr lang="en-SG" sz="14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F56BD30-608D-C0D1-4C17-4367B3D9B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5" r="406"/>
            <a:stretch>
              <a:fillRect/>
            </a:stretch>
          </p:blipFill>
          <p:spPr>
            <a:xfrm>
              <a:off x="1197868" y="1691854"/>
              <a:ext cx="1872000" cy="1046615"/>
            </a:xfrm>
            <a:prstGeom prst="roundRect">
              <a:avLst>
                <a:gd name="adj" fmla="val 16667"/>
              </a:avLst>
            </a:prstGeom>
            <a:ln w="12700">
              <a:solidFill>
                <a:srgbClr val="FF000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7BC22F-5474-A32D-258B-141E091159E5}"/>
              </a:ext>
            </a:extLst>
          </p:cNvPr>
          <p:cNvGrpSpPr/>
          <p:nvPr/>
        </p:nvGrpSpPr>
        <p:grpSpPr>
          <a:xfrm>
            <a:off x="981938" y="2961136"/>
            <a:ext cx="10009018" cy="1692000"/>
            <a:chOff x="981938" y="3066868"/>
            <a:chExt cx="10009018" cy="1692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818E7A-D6F2-3D32-3737-CBDE7E67C151}"/>
                </a:ext>
              </a:extLst>
            </p:cNvPr>
            <p:cNvSpPr/>
            <p:nvPr/>
          </p:nvSpPr>
          <p:spPr>
            <a:xfrm>
              <a:off x="981938" y="3066868"/>
              <a:ext cx="10009018" cy="1692000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>
                <a:solidFill>
                  <a:schemeClr val="tx1"/>
                </a:solidFill>
              </a:endParaRP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RRT Activations During Office VS Non-Office Hours</a:t>
              </a:r>
              <a:endParaRPr lang="en-SG" sz="16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Higher number of RRTs after office hours.</a:t>
              </a: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Due to influx of Covid-19 </a:t>
              </a:r>
              <a:r>
                <a:rPr lang="en-US" sz="1400" dirty="0" err="1">
                  <a:solidFill>
                    <a:schemeClr val="tx1"/>
                  </a:solidFill>
                </a:rPr>
                <a:t>hospitalisations</a:t>
              </a:r>
              <a:r>
                <a:rPr lang="en-US" sz="1400" dirty="0">
                  <a:solidFill>
                    <a:schemeClr val="tx1"/>
                  </a:solidFill>
                </a:rPr>
                <a:t>, more emergencies happening after hours when there are less hospital staff and higher reliance on RRT activations.</a:t>
              </a: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More manpower should be allocated after office hours during the pandemic or for any health crisis that might occur in the future.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5085EA-5A69-2ABD-D1B5-3C2C6D02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5" t="3911" b="7686"/>
            <a:stretch>
              <a:fillRect/>
            </a:stretch>
          </p:blipFill>
          <p:spPr>
            <a:xfrm>
              <a:off x="1201663" y="3240665"/>
              <a:ext cx="1873480" cy="1336687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0C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7151C-FBC1-60C0-C8B6-D474D61DA917}"/>
              </a:ext>
            </a:extLst>
          </p:cNvPr>
          <p:cNvGrpSpPr/>
          <p:nvPr/>
        </p:nvGrpSpPr>
        <p:grpSpPr>
          <a:xfrm>
            <a:off x="981938" y="4797336"/>
            <a:ext cx="10009018" cy="1656000"/>
            <a:chOff x="981938" y="5082164"/>
            <a:chExt cx="10009018" cy="1656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409B93-71E0-64ED-E667-702B15E1E07A}"/>
                </a:ext>
              </a:extLst>
            </p:cNvPr>
            <p:cNvSpPr/>
            <p:nvPr/>
          </p:nvSpPr>
          <p:spPr>
            <a:xfrm>
              <a:off x="981938" y="5082164"/>
              <a:ext cx="10009018" cy="1656000"/>
            </a:xfrm>
            <a:custGeom>
              <a:avLst/>
              <a:gdLst>
                <a:gd name="connsiteX0" fmla="*/ 0 w 10009018"/>
                <a:gd name="connsiteY0" fmla="*/ 140955 h 1409554"/>
                <a:gd name="connsiteX1" fmla="*/ 140955 w 10009018"/>
                <a:gd name="connsiteY1" fmla="*/ 0 h 1409554"/>
                <a:gd name="connsiteX2" fmla="*/ 9868063 w 10009018"/>
                <a:gd name="connsiteY2" fmla="*/ 0 h 1409554"/>
                <a:gd name="connsiteX3" fmla="*/ 10009018 w 10009018"/>
                <a:gd name="connsiteY3" fmla="*/ 140955 h 1409554"/>
                <a:gd name="connsiteX4" fmla="*/ 10009018 w 10009018"/>
                <a:gd name="connsiteY4" fmla="*/ 1268599 h 1409554"/>
                <a:gd name="connsiteX5" fmla="*/ 9868063 w 10009018"/>
                <a:gd name="connsiteY5" fmla="*/ 1409554 h 1409554"/>
                <a:gd name="connsiteX6" fmla="*/ 140955 w 10009018"/>
                <a:gd name="connsiteY6" fmla="*/ 1409554 h 1409554"/>
                <a:gd name="connsiteX7" fmla="*/ 0 w 10009018"/>
                <a:gd name="connsiteY7" fmla="*/ 1268599 h 1409554"/>
                <a:gd name="connsiteX8" fmla="*/ 0 w 10009018"/>
                <a:gd name="connsiteY8" fmla="*/ 140955 h 140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9018" h="1409554">
                  <a:moveTo>
                    <a:pt x="0" y="140955"/>
                  </a:moveTo>
                  <a:cubicBezTo>
                    <a:pt x="0" y="63108"/>
                    <a:pt x="63108" y="0"/>
                    <a:pt x="140955" y="0"/>
                  </a:cubicBezTo>
                  <a:lnTo>
                    <a:pt x="9868063" y="0"/>
                  </a:lnTo>
                  <a:cubicBezTo>
                    <a:pt x="9945910" y="0"/>
                    <a:pt x="10009018" y="63108"/>
                    <a:pt x="10009018" y="140955"/>
                  </a:cubicBezTo>
                  <a:lnTo>
                    <a:pt x="10009018" y="1268599"/>
                  </a:lnTo>
                  <a:cubicBezTo>
                    <a:pt x="10009018" y="1346446"/>
                    <a:pt x="9945910" y="1409554"/>
                    <a:pt x="9868063" y="1409554"/>
                  </a:cubicBezTo>
                  <a:lnTo>
                    <a:pt x="140955" y="1409554"/>
                  </a:lnTo>
                  <a:cubicBezTo>
                    <a:pt x="63108" y="1409554"/>
                    <a:pt x="0" y="1346446"/>
                    <a:pt x="0" y="1268599"/>
                  </a:cubicBezTo>
                  <a:lnTo>
                    <a:pt x="0" y="14095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8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15149" tIns="72390" rIns="72391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 dirty="0">
                <a:solidFill>
                  <a:schemeClr val="tx1"/>
                </a:solidFill>
              </a:endParaRP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RRT Activations by Disposition</a:t>
              </a:r>
              <a:endParaRPr lang="en-SG" sz="1600" b="1" kern="1200" dirty="0">
                <a:solidFill>
                  <a:schemeClr val="tx1"/>
                </a:solidFill>
              </a:endParaRP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Majority of MICU triages led to GW dispositions.</a:t>
              </a:r>
            </a:p>
            <a:p>
              <a:pPr marL="288000" lvl="1" indent="-252000" algn="l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32% of GW dispositions have led to patient deaths likely because critical patients are being admitted to general wards due to capacity constraints during COVID surges.</a:t>
              </a:r>
            </a:p>
            <a:p>
              <a:pPr marL="288000" lvl="1" indent="-252000" defTabSz="6667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  <a:buFont typeface="+mj-lt"/>
                <a:buAutoNum type="arabicParenR"/>
              </a:pPr>
              <a:r>
                <a:rPr lang="en-US" sz="1400" dirty="0">
                  <a:solidFill>
                    <a:schemeClr val="tx1"/>
                  </a:solidFill>
                </a:rPr>
                <a:t>More ICU, ICA, and HDU resources should be allocated during the pandemic or for any health crisis that might occur in the future.</a:t>
              </a:r>
              <a:endParaRPr lang="en-SG" sz="14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B2A425-0F9A-DFCC-3E4D-B6DB88911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854" t="18500" r="44620" b="33635"/>
            <a:stretch>
              <a:fillRect/>
            </a:stretch>
          </p:blipFill>
          <p:spPr>
            <a:xfrm>
              <a:off x="1197868" y="5258455"/>
              <a:ext cx="1872000" cy="1338897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B050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015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7567CE-A543-444C-8597-EB22784911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32D51B-405E-4F81-B5A9-F253CD7FC48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4CEB76F-5C52-4F69-A3C1-2DBEA8CF7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4866</TotalTime>
  <Words>908</Words>
  <Application>Microsoft Office PowerPoint</Application>
  <PresentationFormat>Custom</PresentationFormat>
  <Paragraphs>166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Franklin Gothic Medium</vt:lpstr>
      <vt:lpstr>Wingdings</vt:lpstr>
      <vt:lpstr>Office Theme</vt:lpstr>
      <vt:lpstr>Rapid Response Team Activations in SGH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Pan</dc:creator>
  <cp:lastModifiedBy>Matthew Pan</cp:lastModifiedBy>
  <cp:revision>213</cp:revision>
  <dcterms:created xsi:type="dcterms:W3CDTF">2025-05-14T16:51:08Z</dcterms:created>
  <dcterms:modified xsi:type="dcterms:W3CDTF">2025-08-14T08:54:30Z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